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Lst>
  <p:sldSz cy="6858000" cx="12192000"/>
  <p:notesSz cx="6858000" cy="9144000"/>
  <p:embeddedFontLst>
    <p:embeddedFont>
      <p:font typeface="Roboto"/>
      <p:regular r:id="rId36"/>
      <p:bold r:id="rId37"/>
      <p:italic r:id="rId38"/>
      <p:boldItalic r:id="rId39"/>
    </p:embeddedFont>
    <p:embeddedFont>
      <p:font typeface="Work Sans"/>
      <p:regular r:id="rId40"/>
      <p:bold r:id="rId41"/>
      <p:italic r:id="rId42"/>
      <p:boldItalic r:id="rId43"/>
    </p:embeddedFont>
    <p:embeddedFont>
      <p:font typeface="Work Sans Light"/>
      <p:regular r:id="rId44"/>
      <p:bold r:id="rId45"/>
      <p:italic r:id="rId46"/>
      <p:boldItalic r:id="rId47"/>
    </p:embeddedFont>
    <p:embeddedFont>
      <p:font typeface="Josefin Sans"/>
      <p:regular r:id="rId48"/>
      <p:bold r:id="rId49"/>
      <p:italic r:id="rId50"/>
      <p:boldItalic r:id="rId5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52" roundtripDataSignature="AMtx7mgcnWjYYV8yLZK1BdphizlfRs4mq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6AD0355C-8C3D-4249-ABF1-F9E72BFF9658}">
  <a:tblStyle styleId="{6AD0355C-8C3D-4249-ABF1-F9E72BFF9658}" styleName="Table_0">
    <a:wholeTbl>
      <a:tcTxStyle>
        <a:font>
          <a:latin typeface="Arial"/>
          <a:ea typeface="Arial"/>
          <a:cs typeface="Arial"/>
        </a:font>
        <a:srgbClr val="000000"/>
      </a:tcTxStyle>
      <a:tcStyle>
        <a:tcBdr>
          <a:left>
            <a:ln cap="flat" cmpd="sng" w="6350">
              <a:solidFill>
                <a:srgbClr val="000000"/>
              </a:solidFill>
              <a:prstDash val="solid"/>
              <a:round/>
              <a:headEnd len="sm" w="sm" type="none"/>
              <a:tailEnd len="sm" w="sm" type="none"/>
            </a:ln>
          </a:left>
          <a:right>
            <a:ln cap="flat" cmpd="sng" w="6350">
              <a:solidFill>
                <a:srgbClr val="000000"/>
              </a:solidFill>
              <a:prstDash val="solid"/>
              <a:round/>
              <a:headEnd len="sm" w="sm" type="none"/>
              <a:tailEnd len="sm" w="sm" type="none"/>
            </a:ln>
          </a:right>
          <a:top>
            <a:ln cap="flat" cmpd="sng" w="6350">
              <a:solidFill>
                <a:srgbClr val="000000"/>
              </a:solidFill>
              <a:prstDash val="solid"/>
              <a:round/>
              <a:headEnd len="sm" w="sm" type="none"/>
              <a:tailEnd len="sm" w="sm" type="none"/>
            </a:ln>
          </a:top>
          <a:bottom>
            <a:ln cap="flat" cmpd="sng" w="6350">
              <a:solidFill>
                <a:srgbClr val="000000"/>
              </a:solidFill>
              <a:prstDash val="solid"/>
              <a:round/>
              <a:headEnd len="sm" w="sm" type="none"/>
              <a:tailEnd len="sm" w="sm" type="none"/>
            </a:ln>
          </a:bottom>
          <a:insideH>
            <a:ln cap="flat" cmpd="sng" w="6350">
              <a:solidFill>
                <a:srgbClr val="000000"/>
              </a:solidFill>
              <a:prstDash val="solid"/>
              <a:round/>
              <a:headEnd len="sm" w="sm" type="none"/>
              <a:tailEnd len="sm" w="sm" type="none"/>
            </a:ln>
          </a:insideH>
          <a:insideV>
            <a:ln cap="flat" cmpd="sng" w="6350">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WorkSans-regular.fntdata"/><Relationship Id="rId42" Type="http://schemas.openxmlformats.org/officeDocument/2006/relationships/font" Target="fonts/WorkSans-italic.fntdata"/><Relationship Id="rId41" Type="http://schemas.openxmlformats.org/officeDocument/2006/relationships/font" Target="fonts/WorkSans-bold.fntdata"/><Relationship Id="rId44" Type="http://schemas.openxmlformats.org/officeDocument/2006/relationships/font" Target="fonts/WorkSansLight-regular.fntdata"/><Relationship Id="rId43" Type="http://schemas.openxmlformats.org/officeDocument/2006/relationships/font" Target="fonts/WorkSans-boldItalic.fntdata"/><Relationship Id="rId46" Type="http://schemas.openxmlformats.org/officeDocument/2006/relationships/font" Target="fonts/WorkSansLight-italic.fntdata"/><Relationship Id="rId45" Type="http://schemas.openxmlformats.org/officeDocument/2006/relationships/font" Target="fonts/WorkSansLight-bold.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JosefinSans-regular.fntdata"/><Relationship Id="rId47" Type="http://schemas.openxmlformats.org/officeDocument/2006/relationships/font" Target="fonts/WorkSansLight-boldItalic.fntdata"/><Relationship Id="rId49" Type="http://schemas.openxmlformats.org/officeDocument/2006/relationships/font" Target="fonts/JosefinSans-bold.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font" Target="fonts/Roboto-bold.fntdata"/><Relationship Id="rId36" Type="http://schemas.openxmlformats.org/officeDocument/2006/relationships/font" Target="fonts/Roboto-regular.fntdata"/><Relationship Id="rId39" Type="http://schemas.openxmlformats.org/officeDocument/2006/relationships/font" Target="fonts/Roboto-boldItalic.fntdata"/><Relationship Id="rId38" Type="http://schemas.openxmlformats.org/officeDocument/2006/relationships/font" Target="fonts/Roboto-italic.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JosefinSans-boldItalic.fntdata"/><Relationship Id="rId50" Type="http://schemas.openxmlformats.org/officeDocument/2006/relationships/font" Target="fonts/JosefinSans-italic.fntdata"/><Relationship Id="rId52" Type="http://customschemas.google.com/relationships/presentationmetadata" Target="meta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s-E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8" name="Google Shape;98;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9" name="Google Shape;99;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3" name="Google Shape;183;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9" name="Google Shape;189;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p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95" name="Google Shape;195;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p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17" name="Google Shape;217;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p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23" name="Google Shape;223;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p2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33" name="Google Shape;233;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p2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55" name="Google Shape;255;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1f4f288e1d4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1f4f288e1d4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4" name="Google Shape;264;g1f4f288e1d4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s-E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1f4f288e1d4_0_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1f4f288e1d4_0_1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5" name="Google Shape;275;g1f4f288e1d4_0_1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s-E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1f4f288e1d4_0_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1f4f288e1d4_0_1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4" name="Google Shape;284;g1f4f288e1d4_0_1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s-E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4" name="Google Shape;104;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p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91" name="Google Shape;291;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p1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13" name="Google Shape;313;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p1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21" name="Google Shape;321;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p1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43" name="Google Shape;343;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p2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52" name="Google Shape;352;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p2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74" name="Google Shape;374;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p2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82" name="Google Shape;382;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p2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04" name="Google Shape;404;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1f3cc96c076_0_1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23" name="Google Shape;423;g1f3cc96c076_0_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g1f3cc96c076_0_4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45" name="Google Shape;445;g1f3cc96c076_0_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1f3c8f10298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0" name="Google Shape;110;g1f3c8f10298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p2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66" name="Google Shape;466;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1f3c8f10298_0_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6" name="Google Shape;116;g1f3c8f10298_0_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2" name="Google Shape;122;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4" name="Google Shape;144;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0" name="Google Shape;150;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6" name="Google Shape;156;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7" name="Google Shape;177;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Diapositiva de título">
  <p:cSld name="1_Diapositiva de título">
    <p:spTree>
      <p:nvGrpSpPr>
        <p:cNvPr id="15" name="Shape 15"/>
        <p:cNvGrpSpPr/>
        <p:nvPr/>
      </p:nvGrpSpPr>
      <p:grpSpPr>
        <a:xfrm>
          <a:off x="0" y="0"/>
          <a:ext cx="0" cy="0"/>
          <a:chOff x="0" y="0"/>
          <a:chExt cx="0" cy="0"/>
        </a:xfrm>
      </p:grpSpPr>
      <p:pic>
        <p:nvPicPr>
          <p:cNvPr descr="Interfaz de usuario gráfica, Texto, Aplicación&#10;&#10;Descripción generada automáticamente" id="16" name="Google Shape;16;p28"/>
          <p:cNvPicPr preferRelativeResize="0"/>
          <p:nvPr/>
        </p:nvPicPr>
        <p:blipFill rotWithShape="1">
          <a:blip r:embed="rId2">
            <a:alphaModFix/>
          </a:blip>
          <a:srcRect b="0" l="0" r="0" t="0"/>
          <a:stretch/>
        </p:blipFill>
        <p:spPr>
          <a:xfrm>
            <a:off x="0" y="0"/>
            <a:ext cx="12192000" cy="685800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56" name="Shape 56"/>
        <p:cNvGrpSpPr/>
        <p:nvPr/>
      </p:nvGrpSpPr>
      <p:grpSpPr>
        <a:xfrm>
          <a:off x="0" y="0"/>
          <a:ext cx="0" cy="0"/>
          <a:chOff x="0" y="0"/>
          <a:chExt cx="0" cy="0"/>
        </a:xfrm>
      </p:grpSpPr>
      <p:sp>
        <p:nvSpPr>
          <p:cNvPr id="57" name="Google Shape;57;p37"/>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 name="Google Shape;58;p37"/>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9" name="Google Shape;59;p37"/>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0" name="Google Shape;60;p37"/>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1" name="Google Shape;61;p37"/>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2" name="Google Shape;62;p3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3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 name="Google Shape;64;p3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o el título" type="titleOnly">
  <p:cSld name="TITLE_ONLY">
    <p:spTree>
      <p:nvGrpSpPr>
        <p:cNvPr id="65" name="Shape 65"/>
        <p:cNvGrpSpPr/>
        <p:nvPr/>
      </p:nvGrpSpPr>
      <p:grpSpPr>
        <a:xfrm>
          <a:off x="0" y="0"/>
          <a:ext cx="0" cy="0"/>
          <a:chOff x="0" y="0"/>
          <a:chExt cx="0" cy="0"/>
        </a:xfrm>
      </p:grpSpPr>
      <p:sp>
        <p:nvSpPr>
          <p:cNvPr id="66" name="Google Shape;66;p3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3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8" name="Google Shape;68;p3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 name="Google Shape;69;p3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70" name="Shape 70"/>
        <p:cNvGrpSpPr/>
        <p:nvPr/>
      </p:nvGrpSpPr>
      <p:grpSpPr>
        <a:xfrm>
          <a:off x="0" y="0"/>
          <a:ext cx="0" cy="0"/>
          <a:chOff x="0" y="0"/>
          <a:chExt cx="0" cy="0"/>
        </a:xfrm>
      </p:grpSpPr>
      <p:sp>
        <p:nvSpPr>
          <p:cNvPr id="71" name="Google Shape;71;p39"/>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2" name="Google Shape;72;p39"/>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 name="Google Shape;73;p39"/>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 name="Google Shape;74;p3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5" name="Google Shape;75;p3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3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77" name="Shape 77"/>
        <p:cNvGrpSpPr/>
        <p:nvPr/>
      </p:nvGrpSpPr>
      <p:grpSpPr>
        <a:xfrm>
          <a:off x="0" y="0"/>
          <a:ext cx="0" cy="0"/>
          <a:chOff x="0" y="0"/>
          <a:chExt cx="0" cy="0"/>
        </a:xfrm>
      </p:grpSpPr>
      <p:sp>
        <p:nvSpPr>
          <p:cNvPr id="78" name="Google Shape;78;p40"/>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9" name="Google Shape;79;p40"/>
          <p:cNvSpPr/>
          <p:nvPr>
            <p:ph idx="2" type="pic"/>
          </p:nvPr>
        </p:nvSpPr>
        <p:spPr>
          <a:xfrm>
            <a:off x="5183188" y="987425"/>
            <a:ext cx="6172200" cy="4873625"/>
          </a:xfrm>
          <a:prstGeom prst="rect">
            <a:avLst/>
          </a:prstGeom>
          <a:noFill/>
          <a:ln>
            <a:noFill/>
          </a:ln>
        </p:spPr>
      </p:sp>
      <p:sp>
        <p:nvSpPr>
          <p:cNvPr id="80" name="Google Shape;80;p40"/>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 name="Google Shape;81;p4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2" name="Google Shape;82;p4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3" name="Google Shape;83;p4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84" name="Shape 84"/>
        <p:cNvGrpSpPr/>
        <p:nvPr/>
      </p:nvGrpSpPr>
      <p:grpSpPr>
        <a:xfrm>
          <a:off x="0" y="0"/>
          <a:ext cx="0" cy="0"/>
          <a:chOff x="0" y="0"/>
          <a:chExt cx="0" cy="0"/>
        </a:xfrm>
      </p:grpSpPr>
      <p:sp>
        <p:nvSpPr>
          <p:cNvPr id="85" name="Google Shape;85;p4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6" name="Google Shape;86;p41"/>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 name="Google Shape;87;p4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8" name="Google Shape;88;p4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9" name="Google Shape;89;p4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90" name="Shape 90"/>
        <p:cNvGrpSpPr/>
        <p:nvPr/>
      </p:nvGrpSpPr>
      <p:grpSpPr>
        <a:xfrm>
          <a:off x="0" y="0"/>
          <a:ext cx="0" cy="0"/>
          <a:chOff x="0" y="0"/>
          <a:chExt cx="0" cy="0"/>
        </a:xfrm>
      </p:grpSpPr>
      <p:sp>
        <p:nvSpPr>
          <p:cNvPr id="91" name="Google Shape;91;p42"/>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2" name="Google Shape;92;p42"/>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3" name="Google Shape;93;p4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4" name="Google Shape;94;p4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5" name="Google Shape;95;p4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Encabezado de sección">
  <p:cSld name="2_Encabezado de sección">
    <p:spTree>
      <p:nvGrpSpPr>
        <p:cNvPr id="17" name="Shape 17"/>
        <p:cNvGrpSpPr/>
        <p:nvPr/>
      </p:nvGrpSpPr>
      <p:grpSpPr>
        <a:xfrm>
          <a:off x="0" y="0"/>
          <a:ext cx="0" cy="0"/>
          <a:chOff x="0" y="0"/>
          <a:chExt cx="0" cy="0"/>
        </a:xfrm>
      </p:grpSpPr>
      <p:pic>
        <p:nvPicPr>
          <p:cNvPr descr="Patrón de fondo&#10;&#10;Descripción generada automáticamente" id="18" name="Google Shape;18;p29"/>
          <p:cNvPicPr preferRelativeResize="0"/>
          <p:nvPr/>
        </p:nvPicPr>
        <p:blipFill rotWithShape="1">
          <a:blip r:embed="rId2">
            <a:alphaModFix/>
          </a:blip>
          <a:srcRect b="0" l="0" r="0" t="0"/>
          <a:stretch/>
        </p:blipFill>
        <p:spPr>
          <a:xfrm>
            <a:off x="0" y="0"/>
            <a:ext cx="12192000" cy="6858000"/>
          </a:xfrm>
          <a:prstGeom prst="rect">
            <a:avLst/>
          </a:prstGeom>
          <a:noFill/>
          <a:ln>
            <a:noFill/>
          </a:ln>
        </p:spPr>
      </p:pic>
      <p:pic>
        <p:nvPicPr>
          <p:cNvPr id="19" name="Google Shape;19;p29"/>
          <p:cNvPicPr preferRelativeResize="0"/>
          <p:nvPr/>
        </p:nvPicPr>
        <p:blipFill rotWithShape="1">
          <a:blip r:embed="rId3">
            <a:alphaModFix/>
          </a:blip>
          <a:srcRect b="0" l="0" r="0" t="0"/>
          <a:stretch/>
        </p:blipFill>
        <p:spPr>
          <a:xfrm>
            <a:off x="11054859" y="303050"/>
            <a:ext cx="855785" cy="833982"/>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20" name="Shape 20"/>
        <p:cNvGrpSpPr/>
        <p:nvPr/>
      </p:nvGrpSpPr>
      <p:grpSpPr>
        <a:xfrm>
          <a:off x="0" y="0"/>
          <a:ext cx="0" cy="0"/>
          <a:chOff x="0" y="0"/>
          <a:chExt cx="0" cy="0"/>
        </a:xfrm>
      </p:grpSpPr>
      <p:sp>
        <p:nvSpPr>
          <p:cNvPr id="21" name="Google Shape;21;p3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 name="Google Shape;22;p3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 name="Google Shape;23;p3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p:cSld name="Diseño personalizado">
    <p:bg>
      <p:bgPr>
        <a:blipFill>
          <a:blip r:embed="rId2">
            <a:alphaModFix/>
          </a:blip>
          <a:stretch>
            <a:fillRect/>
          </a:stretch>
        </a:blipFill>
      </p:bgPr>
    </p:bg>
    <p:spTree>
      <p:nvGrpSpPr>
        <p:cNvPr id="24" name="Shape 24"/>
        <p:cNvGrpSpPr/>
        <p:nvPr/>
      </p:nvGrpSpPr>
      <p:grpSpPr>
        <a:xfrm>
          <a:off x="0" y="0"/>
          <a:ext cx="0" cy="0"/>
          <a:chOff x="0" y="0"/>
          <a:chExt cx="0" cy="0"/>
        </a:xfrm>
      </p:grpSpPr>
      <p:sp>
        <p:nvSpPr>
          <p:cNvPr id="25" name="Google Shape;25;p3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3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 name="Google Shape;27;p3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8" name="Google Shape;28;p3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Encabezado de sección">
  <p:cSld name="1_Encabezado de sección">
    <p:spTree>
      <p:nvGrpSpPr>
        <p:cNvPr id="29" name="Shape 29"/>
        <p:cNvGrpSpPr/>
        <p:nvPr/>
      </p:nvGrpSpPr>
      <p:grpSpPr>
        <a:xfrm>
          <a:off x="0" y="0"/>
          <a:ext cx="0" cy="0"/>
          <a:chOff x="0" y="0"/>
          <a:chExt cx="0" cy="0"/>
        </a:xfrm>
      </p:grpSpPr>
      <p:pic>
        <p:nvPicPr>
          <p:cNvPr id="30" name="Google Shape;30;p32"/>
          <p:cNvPicPr preferRelativeResize="0"/>
          <p:nvPr/>
        </p:nvPicPr>
        <p:blipFill rotWithShape="1">
          <a:blip r:embed="rId2">
            <a:alphaModFix/>
          </a:blip>
          <a:srcRect b="0" l="0" r="0" t="0"/>
          <a:stretch/>
        </p:blipFill>
        <p:spPr>
          <a:xfrm>
            <a:off x="11027833" y="317431"/>
            <a:ext cx="811391" cy="790587"/>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31" name="Shape 31"/>
        <p:cNvGrpSpPr/>
        <p:nvPr/>
      </p:nvGrpSpPr>
      <p:grpSpPr>
        <a:xfrm>
          <a:off x="0" y="0"/>
          <a:ext cx="0" cy="0"/>
          <a:chOff x="0" y="0"/>
          <a:chExt cx="0" cy="0"/>
        </a:xfrm>
      </p:grpSpPr>
      <p:sp>
        <p:nvSpPr>
          <p:cNvPr id="32" name="Google Shape;32;p3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 name="Google Shape;33;p3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 name="Google Shape;34;p3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3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6" name="Google Shape;36;p3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type="title">
  <p:cSld name="TITLE">
    <p:spTree>
      <p:nvGrpSpPr>
        <p:cNvPr id="37" name="Shape 37"/>
        <p:cNvGrpSpPr/>
        <p:nvPr/>
      </p:nvGrpSpPr>
      <p:grpSpPr>
        <a:xfrm>
          <a:off x="0" y="0"/>
          <a:ext cx="0" cy="0"/>
          <a:chOff x="0" y="0"/>
          <a:chExt cx="0" cy="0"/>
        </a:xfrm>
      </p:grpSpPr>
      <p:sp>
        <p:nvSpPr>
          <p:cNvPr id="38" name="Google Shape;38;p34"/>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 name="Google Shape;39;p34"/>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0" name="Google Shape;40;p3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1" name="Google Shape;41;p3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3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43" name="Shape 43"/>
        <p:cNvGrpSpPr/>
        <p:nvPr/>
      </p:nvGrpSpPr>
      <p:grpSpPr>
        <a:xfrm>
          <a:off x="0" y="0"/>
          <a:ext cx="0" cy="0"/>
          <a:chOff x="0" y="0"/>
          <a:chExt cx="0" cy="0"/>
        </a:xfrm>
      </p:grpSpPr>
      <p:sp>
        <p:nvSpPr>
          <p:cNvPr id="44" name="Google Shape;44;p35"/>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5" name="Google Shape;45;p35"/>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46" name="Google Shape;46;p3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p3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3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49" name="Shape 49"/>
        <p:cNvGrpSpPr/>
        <p:nvPr/>
      </p:nvGrpSpPr>
      <p:grpSpPr>
        <a:xfrm>
          <a:off x="0" y="0"/>
          <a:ext cx="0" cy="0"/>
          <a:chOff x="0" y="0"/>
          <a:chExt cx="0" cy="0"/>
        </a:xfrm>
      </p:grpSpPr>
      <p:sp>
        <p:nvSpPr>
          <p:cNvPr id="50" name="Google Shape;50;p3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 name="Google Shape;51;p36"/>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 name="Google Shape;52;p36"/>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 name="Google Shape;53;p3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 name="Google Shape;54;p3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5" name="Google Shape;55;p3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2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27"/>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2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3" name="Google Shape;13;p2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4" name="Google Shape;14;p2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7.png"/><Relationship Id="rId4" Type="http://schemas.openxmlformats.org/officeDocument/2006/relationships/hyperlink" Target="https://drive.google.com/file/d/1gk1k-II5hQnEgEM96XNOvIk7J9E7HV-a/view?usp=sharing"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25.png"/><Relationship Id="rId4" Type="http://schemas.openxmlformats.org/officeDocument/2006/relationships/image" Target="../media/image18.png"/><Relationship Id="rId5" Type="http://schemas.openxmlformats.org/officeDocument/2006/relationships/image" Target="../media/image11.png"/><Relationship Id="rId6" Type="http://schemas.openxmlformats.org/officeDocument/2006/relationships/image" Target="../media/image2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19.png"/><Relationship Id="rId4" Type="http://schemas.openxmlformats.org/officeDocument/2006/relationships/image" Target="../media/image27.png"/><Relationship Id="rId5" Type="http://schemas.openxmlformats.org/officeDocument/2006/relationships/image" Target="../media/image28.png"/><Relationship Id="rId6" Type="http://schemas.openxmlformats.org/officeDocument/2006/relationships/image" Target="../media/image2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21.png"/><Relationship Id="rId4" Type="http://schemas.openxmlformats.org/officeDocument/2006/relationships/image" Target="../media/image26.png"/><Relationship Id="rId5" Type="http://schemas.openxmlformats.org/officeDocument/2006/relationships/hyperlink" Target="https://docs.google.com/forms/d/e/1FAIpQLScQqj5ekk0kGeTxjzUabsn70gcfoe2JHmMT6jZONGtJSPcFuQ/viewform?usp=sf_link"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hyperlink" Target="https://docs.google.com/document/d/1ENe68XW18HlR40LVSmt-8ucijt1KRBzt/edit?usp=sharing&amp;ouid=100581360757653190796&amp;rtpof=true&amp;sd=true"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 Id="rId3" Type="http://schemas.openxmlformats.org/officeDocument/2006/relationships/image" Target="../media/image16.png"/><Relationship Id="rId4" Type="http://schemas.openxmlformats.org/officeDocument/2006/relationships/hyperlink" Target="https://docs.google.com/document/d/1g565IvQLCfCeixDDSR091e9cSbps0VV5/edit?usp=sharing&amp;ouid=111643564483600317471&amp;rtpof=true&amp;sd=true"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7.xml"/><Relationship Id="rId3" Type="http://schemas.openxmlformats.org/officeDocument/2006/relationships/image" Target="../media/image17.png"/><Relationship Id="rId4" Type="http://schemas.openxmlformats.org/officeDocument/2006/relationships/hyperlink" Target="https://www.figma.com/file/FUGEpKiqSjhcHmfqXpBGxp/Untitled?type=design&amp;node-id=0%3A1&amp;mode=design&amp;t=26dDLspo8nEs7ogI-1"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9.xml"/><Relationship Id="rId3" Type="http://schemas.openxmlformats.org/officeDocument/2006/relationships/image" Target="../media/image8.png"/><Relationship Id="rId4" Type="http://schemas.openxmlformats.org/officeDocument/2006/relationships/hyperlink" Target="https://docs.google.com/spreadsheets/d/1S_USFtrdJLYT3CbzJm59ZI5_xj8gMDg0/edit?usp=sharing&amp;ouid=111643564483600317471&amp;rtpof=true&amp;sd=true" TargetMode="External"/><Relationship Id="rId5" Type="http://schemas.openxmlformats.org/officeDocument/2006/relationships/image" Target="../media/image2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4.pn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1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1"/>
          <p:cNvSpPr txBox="1"/>
          <p:nvPr/>
        </p:nvSpPr>
        <p:spPr>
          <a:xfrm>
            <a:off x="1105199" y="2736300"/>
            <a:ext cx="5092200" cy="1385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5400"/>
              <a:buFont typeface="Arial"/>
              <a:buNone/>
            </a:pPr>
            <a:r>
              <a:rPr b="1" lang="es-ES" sz="4200">
                <a:solidFill>
                  <a:schemeClr val="dk1"/>
                </a:solidFill>
              </a:rPr>
              <a:t>Autoservicio</a:t>
            </a:r>
            <a:r>
              <a:rPr b="1" lang="es-ES" sz="4200" cap="none" strike="noStrike">
                <a:solidFill>
                  <a:schemeClr val="dk1"/>
                </a:solidFill>
              </a:rPr>
              <a:t> La Gran Cosecha</a:t>
            </a:r>
            <a:endParaRPr b="1" sz="8500" cap="none" strike="noStrike">
              <a:solidFill>
                <a:schemeClr val="dk1"/>
              </a:solidFill>
              <a:latin typeface="Work Sans"/>
              <a:ea typeface="Work Sans"/>
              <a:cs typeface="Work Sans"/>
              <a:sym typeface="Work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9"/>
          <p:cNvSpPr txBox="1"/>
          <p:nvPr>
            <p:ph type="title"/>
          </p:nvPr>
        </p:nvSpPr>
        <p:spPr>
          <a:xfrm>
            <a:off x="456236" y="110481"/>
            <a:ext cx="10515600" cy="1325700"/>
          </a:xfrm>
          <a:prstGeom prst="rect">
            <a:avLst/>
          </a:prstGeom>
          <a:noFill/>
          <a:ln>
            <a:noFill/>
          </a:ln>
        </p:spPr>
        <p:txBody>
          <a:bodyPr anchorCtr="0" anchor="ctr" bIns="45700" lIns="91425" spcFirstLastPara="1" rIns="91425" wrap="square" tIns="45700">
            <a:normAutofit/>
          </a:bodyPr>
          <a:lstStyle/>
          <a:p>
            <a:pPr indent="0" lvl="0" marL="0" marR="0" rtl="0" algn="l">
              <a:lnSpc>
                <a:spcPct val="100000"/>
              </a:lnSpc>
              <a:spcBef>
                <a:spcPts val="0"/>
              </a:spcBef>
              <a:spcAft>
                <a:spcPts val="0"/>
              </a:spcAft>
              <a:buClr>
                <a:srgbClr val="000000"/>
              </a:buClr>
              <a:buSzPts val="3600"/>
              <a:buFont typeface="Arial"/>
              <a:buNone/>
            </a:pPr>
            <a:r>
              <a:rPr b="1" lang="es-ES" sz="4400">
                <a:solidFill>
                  <a:schemeClr val="lt1"/>
                </a:solidFill>
                <a:latin typeface="Calibri"/>
                <a:ea typeface="Calibri"/>
                <a:cs typeface="Calibri"/>
                <a:sym typeface="Calibri"/>
              </a:rPr>
              <a:t>Objetivos específicos </a:t>
            </a:r>
            <a:endParaRPr b="1" i="0" sz="4400" u="none" cap="none" strike="noStrike">
              <a:solidFill>
                <a:schemeClr val="lt1"/>
              </a:solidFill>
              <a:latin typeface="Calibri"/>
              <a:ea typeface="Calibri"/>
              <a:cs typeface="Calibri"/>
              <a:sym typeface="Calibri"/>
            </a:endParaRPr>
          </a:p>
        </p:txBody>
      </p:sp>
      <p:sp>
        <p:nvSpPr>
          <p:cNvPr id="186" name="Google Shape;186;p9"/>
          <p:cNvSpPr txBox="1"/>
          <p:nvPr/>
        </p:nvSpPr>
        <p:spPr>
          <a:xfrm>
            <a:off x="1524000" y="2470520"/>
            <a:ext cx="9144000" cy="3001500"/>
          </a:xfrm>
          <a:prstGeom prst="rect">
            <a:avLst/>
          </a:prstGeom>
          <a:noFill/>
          <a:ln>
            <a:noFill/>
          </a:ln>
        </p:spPr>
        <p:txBody>
          <a:bodyPr anchorCtr="0" anchor="t" bIns="45700" lIns="91425" spcFirstLastPara="1" rIns="91425" wrap="square" tIns="45700">
            <a:spAutoFit/>
          </a:bodyPr>
          <a:lstStyle/>
          <a:p>
            <a:pPr indent="-298450" lvl="0" marL="457200" rtl="0" algn="l">
              <a:lnSpc>
                <a:spcPct val="115000"/>
              </a:lnSpc>
              <a:spcBef>
                <a:spcPts val="1200"/>
              </a:spcBef>
              <a:spcAft>
                <a:spcPts val="0"/>
              </a:spcAft>
              <a:buClr>
                <a:schemeClr val="dk1"/>
              </a:buClr>
              <a:buSzPts val="1100"/>
              <a:buChar char="●"/>
            </a:pPr>
            <a:r>
              <a:rPr b="1" lang="es-ES" sz="2800">
                <a:latin typeface="Times New Roman"/>
                <a:ea typeface="Times New Roman"/>
                <a:cs typeface="Times New Roman"/>
                <a:sym typeface="Times New Roman"/>
              </a:rPr>
              <a:t>Gestionar en el sistema la información de los productos</a:t>
            </a:r>
            <a:endParaRPr b="1" sz="2800">
              <a:latin typeface="Times New Roman"/>
              <a:ea typeface="Times New Roman"/>
              <a:cs typeface="Times New Roman"/>
              <a:sym typeface="Times New Roman"/>
            </a:endParaRPr>
          </a:p>
          <a:p>
            <a:pPr indent="-298450" lvl="0" marL="457200" rtl="0" algn="l">
              <a:lnSpc>
                <a:spcPct val="115000"/>
              </a:lnSpc>
              <a:spcBef>
                <a:spcPts val="0"/>
              </a:spcBef>
              <a:spcAft>
                <a:spcPts val="0"/>
              </a:spcAft>
              <a:buClr>
                <a:schemeClr val="dk1"/>
              </a:buClr>
              <a:buSzPts val="1100"/>
              <a:buChar char="●"/>
            </a:pPr>
            <a:r>
              <a:rPr b="1" lang="es-ES" sz="2800">
                <a:latin typeface="Times New Roman"/>
                <a:ea typeface="Times New Roman"/>
                <a:cs typeface="Times New Roman"/>
                <a:sym typeface="Times New Roman"/>
              </a:rPr>
              <a:t>Gestionar el proceso de ingreso y venta de productos</a:t>
            </a:r>
            <a:endParaRPr b="1" sz="2800">
              <a:latin typeface="Times New Roman"/>
              <a:ea typeface="Times New Roman"/>
              <a:cs typeface="Times New Roman"/>
              <a:sym typeface="Times New Roman"/>
            </a:endParaRPr>
          </a:p>
          <a:p>
            <a:pPr indent="-298450" lvl="0" marL="457200" rtl="0" algn="l">
              <a:lnSpc>
                <a:spcPct val="115000"/>
              </a:lnSpc>
              <a:spcBef>
                <a:spcPts val="0"/>
              </a:spcBef>
              <a:spcAft>
                <a:spcPts val="0"/>
              </a:spcAft>
              <a:buClr>
                <a:schemeClr val="dk1"/>
              </a:buClr>
              <a:buSzPts val="1100"/>
              <a:buChar char="●"/>
            </a:pPr>
            <a:r>
              <a:rPr b="1" lang="es-ES" sz="2800">
                <a:latin typeface="Times New Roman"/>
                <a:ea typeface="Times New Roman"/>
                <a:cs typeface="Times New Roman"/>
                <a:sym typeface="Times New Roman"/>
              </a:rPr>
              <a:t>Gestionar el proceso de pago de productos</a:t>
            </a:r>
            <a:endParaRPr b="1" sz="2800">
              <a:latin typeface="Times New Roman"/>
              <a:ea typeface="Times New Roman"/>
              <a:cs typeface="Times New Roman"/>
              <a:sym typeface="Times New Roman"/>
            </a:endParaRPr>
          </a:p>
          <a:p>
            <a:pPr indent="-298450" lvl="0" marL="457200" rtl="0" algn="l">
              <a:lnSpc>
                <a:spcPct val="115000"/>
              </a:lnSpc>
              <a:spcBef>
                <a:spcPts val="0"/>
              </a:spcBef>
              <a:spcAft>
                <a:spcPts val="0"/>
              </a:spcAft>
              <a:buClr>
                <a:schemeClr val="dk1"/>
              </a:buClr>
              <a:buSzPts val="1100"/>
              <a:buChar char="●"/>
            </a:pPr>
            <a:r>
              <a:rPr b="1" lang="es-ES" sz="2800">
                <a:latin typeface="Times New Roman"/>
                <a:ea typeface="Times New Roman"/>
                <a:cs typeface="Times New Roman"/>
                <a:sym typeface="Times New Roman"/>
              </a:rPr>
              <a:t>Generar los informes de ingreso y venta de productos</a:t>
            </a:r>
            <a:endParaRPr b="1" sz="2800">
              <a:latin typeface="Times New Roman"/>
              <a:ea typeface="Times New Roman"/>
              <a:cs typeface="Times New Roman"/>
              <a:sym typeface="Times New Roman"/>
            </a:endParaRPr>
          </a:p>
          <a:p>
            <a:pPr indent="-298450" lvl="0" marL="457200" rtl="0" algn="l">
              <a:lnSpc>
                <a:spcPct val="115000"/>
              </a:lnSpc>
              <a:spcBef>
                <a:spcPts val="0"/>
              </a:spcBef>
              <a:spcAft>
                <a:spcPts val="0"/>
              </a:spcAft>
              <a:buClr>
                <a:schemeClr val="dk1"/>
              </a:buClr>
              <a:buSzPts val="1100"/>
              <a:buChar char="●"/>
            </a:pPr>
            <a:r>
              <a:rPr b="1" lang="es-ES" sz="2800">
                <a:latin typeface="Times New Roman"/>
                <a:ea typeface="Times New Roman"/>
                <a:cs typeface="Times New Roman"/>
                <a:sym typeface="Times New Roman"/>
              </a:rPr>
              <a:t>Desarrollar una interfaz intuitiva y fácil de manejar</a:t>
            </a:r>
            <a:endParaRPr b="1" sz="2800">
              <a:latin typeface="Times New Roman"/>
              <a:ea typeface="Times New Roman"/>
              <a:cs typeface="Times New Roman"/>
              <a:sym typeface="Times New Roman"/>
            </a:endParaRPr>
          </a:p>
          <a:p>
            <a:pPr indent="-298450" lvl="0" marL="457200" rtl="0" algn="l">
              <a:lnSpc>
                <a:spcPct val="115000"/>
              </a:lnSpc>
              <a:spcBef>
                <a:spcPts val="0"/>
              </a:spcBef>
              <a:spcAft>
                <a:spcPts val="0"/>
              </a:spcAft>
              <a:buClr>
                <a:schemeClr val="dk1"/>
              </a:buClr>
              <a:buSzPts val="1100"/>
              <a:buChar char="●"/>
            </a:pPr>
            <a:r>
              <a:rPr b="1" lang="es-ES" sz="2800">
                <a:latin typeface="Times New Roman"/>
                <a:ea typeface="Times New Roman"/>
                <a:cs typeface="Times New Roman"/>
                <a:sym typeface="Times New Roman"/>
              </a:rPr>
              <a:t>Generar alerta de escasez de productos</a:t>
            </a:r>
            <a:endParaRPr b="1" sz="2800">
              <a:latin typeface="Times New Roman"/>
              <a:ea typeface="Times New Roman"/>
              <a:cs typeface="Times New Roman"/>
              <a:sym typeface="Times New Roman"/>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10"/>
          <p:cNvSpPr txBox="1"/>
          <p:nvPr>
            <p:ph type="title"/>
          </p:nvPr>
        </p:nvSpPr>
        <p:spPr>
          <a:xfrm>
            <a:off x="456236" y="110481"/>
            <a:ext cx="10515600" cy="1325563"/>
          </a:xfrm>
          <a:prstGeom prst="rect">
            <a:avLst/>
          </a:prstGeom>
          <a:noFill/>
          <a:ln>
            <a:noFill/>
          </a:ln>
        </p:spPr>
        <p:txBody>
          <a:bodyPr anchorCtr="0" anchor="ctr" bIns="45700" lIns="91425" spcFirstLastPara="1" rIns="91425" wrap="square" tIns="45700">
            <a:normAutofit/>
          </a:bodyPr>
          <a:lstStyle/>
          <a:p>
            <a:pPr indent="0" lvl="0" marL="0" marR="0" rtl="0" algn="l">
              <a:lnSpc>
                <a:spcPct val="100000"/>
              </a:lnSpc>
              <a:spcBef>
                <a:spcPts val="0"/>
              </a:spcBef>
              <a:spcAft>
                <a:spcPts val="0"/>
              </a:spcAft>
              <a:buClr>
                <a:srgbClr val="000000"/>
              </a:buClr>
              <a:buSzPts val="3600"/>
              <a:buFont typeface="Arial"/>
              <a:buNone/>
            </a:pPr>
            <a:r>
              <a:rPr b="1" lang="es-ES" sz="4400">
                <a:solidFill>
                  <a:schemeClr val="lt1"/>
                </a:solidFill>
                <a:latin typeface="Calibri"/>
                <a:ea typeface="Calibri"/>
                <a:cs typeface="Calibri"/>
                <a:sym typeface="Calibri"/>
              </a:rPr>
              <a:t>Delimitación y alcance del proyecto</a:t>
            </a:r>
            <a:endParaRPr b="1" i="0" sz="4400" u="none" cap="none" strike="noStrike">
              <a:solidFill>
                <a:schemeClr val="lt1"/>
              </a:solidFill>
              <a:latin typeface="Calibri"/>
              <a:ea typeface="Calibri"/>
              <a:cs typeface="Calibri"/>
              <a:sym typeface="Calibri"/>
            </a:endParaRPr>
          </a:p>
        </p:txBody>
      </p:sp>
      <p:sp>
        <p:nvSpPr>
          <p:cNvPr id="192" name="Google Shape;192;p10"/>
          <p:cNvSpPr txBox="1"/>
          <p:nvPr/>
        </p:nvSpPr>
        <p:spPr>
          <a:xfrm>
            <a:off x="1242596" y="2248460"/>
            <a:ext cx="9706800" cy="32169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2800"/>
              <a:buFont typeface="Arial"/>
              <a:buNone/>
            </a:pPr>
            <a:r>
              <a:rPr b="1" lang="es-ES" sz="2900">
                <a:solidFill>
                  <a:srgbClr val="292F33"/>
                </a:solidFill>
              </a:rPr>
              <a:t>Ofrecer una aplicación web capaz de llevar un control detallado de productos y ganancias de los mismos para el Autoservicio La Gran Cosecha. Permitiendo al gerente llevar un control detallado de las inversiones y ganancias del local, así como a los clientes disfrutar de un servicio más rápido, eficiente y confiable con respecto al estado de los productos.</a:t>
            </a:r>
            <a:endParaRPr b="1" i="0" sz="4600" u="none" cap="none" strike="noStrike">
              <a:solidFill>
                <a:srgbClr val="000000"/>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13"/>
          <p:cNvSpPr/>
          <p:nvPr/>
        </p:nvSpPr>
        <p:spPr>
          <a:xfrm>
            <a:off x="0" y="0"/>
            <a:ext cx="12192000" cy="6858000"/>
          </a:xfrm>
          <a:prstGeom prst="rect">
            <a:avLst/>
          </a:prstGeom>
          <a:solidFill>
            <a:srgbClr val="39A9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198" name="Google Shape;198;p13"/>
          <p:cNvGrpSpPr/>
          <p:nvPr/>
        </p:nvGrpSpPr>
        <p:grpSpPr>
          <a:xfrm>
            <a:off x="233911" y="382220"/>
            <a:ext cx="266743" cy="528011"/>
            <a:chOff x="141693" y="266421"/>
            <a:chExt cx="287374" cy="396008"/>
          </a:xfrm>
        </p:grpSpPr>
        <p:cxnSp>
          <p:nvCxnSpPr>
            <p:cNvPr id="199" name="Google Shape;199;p13"/>
            <p:cNvCxnSpPr/>
            <p:nvPr/>
          </p:nvCxnSpPr>
          <p:spPr>
            <a:xfrm>
              <a:off x="141698" y="662429"/>
              <a:ext cx="287369" cy="0"/>
            </a:xfrm>
            <a:prstGeom prst="straightConnector1">
              <a:avLst/>
            </a:prstGeom>
            <a:noFill/>
            <a:ln cap="flat" cmpd="sng" w="19050">
              <a:solidFill>
                <a:schemeClr val="lt1"/>
              </a:solidFill>
              <a:prstDash val="solid"/>
              <a:miter lim="800000"/>
              <a:headEnd len="sm" w="sm" type="none"/>
              <a:tailEnd len="sm" w="sm" type="none"/>
            </a:ln>
            <a:effectLst>
              <a:outerShdw sx="1000" rotWithShape="0" dist="20000" sy="1000">
                <a:srgbClr val="000000"/>
              </a:outerShdw>
            </a:effectLst>
          </p:spPr>
        </p:cxnSp>
        <p:cxnSp>
          <p:nvCxnSpPr>
            <p:cNvPr id="200" name="Google Shape;200;p13"/>
            <p:cNvCxnSpPr/>
            <p:nvPr/>
          </p:nvCxnSpPr>
          <p:spPr>
            <a:xfrm>
              <a:off x="141697" y="618363"/>
              <a:ext cx="287369" cy="0"/>
            </a:xfrm>
            <a:prstGeom prst="straightConnector1">
              <a:avLst/>
            </a:prstGeom>
            <a:noFill/>
            <a:ln cap="flat" cmpd="sng" w="19050">
              <a:solidFill>
                <a:schemeClr val="lt1"/>
              </a:solidFill>
              <a:prstDash val="solid"/>
              <a:miter lim="800000"/>
              <a:headEnd len="sm" w="sm" type="none"/>
              <a:tailEnd len="sm" w="sm" type="none"/>
            </a:ln>
            <a:effectLst>
              <a:outerShdw sx="1000" rotWithShape="0" dist="20000" sy="1000">
                <a:srgbClr val="000000"/>
              </a:outerShdw>
            </a:effectLst>
          </p:spPr>
        </p:cxnSp>
        <p:cxnSp>
          <p:nvCxnSpPr>
            <p:cNvPr id="201" name="Google Shape;201;p13"/>
            <p:cNvCxnSpPr/>
            <p:nvPr/>
          </p:nvCxnSpPr>
          <p:spPr>
            <a:xfrm>
              <a:off x="141697" y="573093"/>
              <a:ext cx="287369" cy="0"/>
            </a:xfrm>
            <a:prstGeom prst="straightConnector1">
              <a:avLst/>
            </a:prstGeom>
            <a:noFill/>
            <a:ln cap="flat" cmpd="sng" w="19050">
              <a:solidFill>
                <a:schemeClr val="lt1"/>
              </a:solidFill>
              <a:prstDash val="solid"/>
              <a:miter lim="800000"/>
              <a:headEnd len="sm" w="sm" type="none"/>
              <a:tailEnd len="sm" w="sm" type="none"/>
            </a:ln>
            <a:effectLst>
              <a:outerShdw sx="1000" rotWithShape="0" dist="20000" sy="1000">
                <a:srgbClr val="000000"/>
              </a:outerShdw>
            </a:effectLst>
          </p:spPr>
        </p:cxnSp>
        <p:cxnSp>
          <p:nvCxnSpPr>
            <p:cNvPr id="202" name="Google Shape;202;p13"/>
            <p:cNvCxnSpPr/>
            <p:nvPr/>
          </p:nvCxnSpPr>
          <p:spPr>
            <a:xfrm>
              <a:off x="141696" y="529027"/>
              <a:ext cx="287369" cy="0"/>
            </a:xfrm>
            <a:prstGeom prst="straightConnector1">
              <a:avLst/>
            </a:prstGeom>
            <a:noFill/>
            <a:ln cap="flat" cmpd="sng" w="19050">
              <a:solidFill>
                <a:schemeClr val="lt1"/>
              </a:solidFill>
              <a:prstDash val="solid"/>
              <a:miter lim="800000"/>
              <a:headEnd len="sm" w="sm" type="none"/>
              <a:tailEnd len="sm" w="sm" type="none"/>
            </a:ln>
            <a:effectLst>
              <a:outerShdw sx="1000" rotWithShape="0" dist="20000" sy="1000">
                <a:srgbClr val="000000"/>
              </a:outerShdw>
            </a:effectLst>
          </p:spPr>
        </p:cxnSp>
        <p:cxnSp>
          <p:nvCxnSpPr>
            <p:cNvPr id="203" name="Google Shape;203;p13"/>
            <p:cNvCxnSpPr/>
            <p:nvPr/>
          </p:nvCxnSpPr>
          <p:spPr>
            <a:xfrm>
              <a:off x="141696" y="488965"/>
              <a:ext cx="287369" cy="0"/>
            </a:xfrm>
            <a:prstGeom prst="straightConnector1">
              <a:avLst/>
            </a:prstGeom>
            <a:noFill/>
            <a:ln cap="flat" cmpd="sng" w="19050">
              <a:solidFill>
                <a:schemeClr val="lt1"/>
              </a:solidFill>
              <a:prstDash val="solid"/>
              <a:miter lim="800000"/>
              <a:headEnd len="sm" w="sm" type="none"/>
              <a:tailEnd len="sm" w="sm" type="none"/>
            </a:ln>
            <a:effectLst>
              <a:outerShdw sx="1000" rotWithShape="0" dist="20000" sy="1000">
                <a:srgbClr val="000000"/>
              </a:outerShdw>
            </a:effectLst>
          </p:spPr>
        </p:cxnSp>
        <p:cxnSp>
          <p:nvCxnSpPr>
            <p:cNvPr id="204" name="Google Shape;204;p13"/>
            <p:cNvCxnSpPr/>
            <p:nvPr/>
          </p:nvCxnSpPr>
          <p:spPr>
            <a:xfrm>
              <a:off x="141695" y="444899"/>
              <a:ext cx="287369" cy="0"/>
            </a:xfrm>
            <a:prstGeom prst="straightConnector1">
              <a:avLst/>
            </a:prstGeom>
            <a:noFill/>
            <a:ln cap="flat" cmpd="sng" w="19050">
              <a:solidFill>
                <a:schemeClr val="lt1"/>
              </a:solidFill>
              <a:prstDash val="solid"/>
              <a:miter lim="800000"/>
              <a:headEnd len="sm" w="sm" type="none"/>
              <a:tailEnd len="sm" w="sm" type="none"/>
            </a:ln>
            <a:effectLst>
              <a:outerShdw sx="1000" rotWithShape="0" dist="20000" sy="1000">
                <a:srgbClr val="000000"/>
              </a:outerShdw>
            </a:effectLst>
          </p:spPr>
        </p:cxnSp>
        <p:cxnSp>
          <p:nvCxnSpPr>
            <p:cNvPr id="205" name="Google Shape;205;p13"/>
            <p:cNvCxnSpPr/>
            <p:nvPr/>
          </p:nvCxnSpPr>
          <p:spPr>
            <a:xfrm>
              <a:off x="141695" y="401282"/>
              <a:ext cx="287369" cy="0"/>
            </a:xfrm>
            <a:prstGeom prst="straightConnector1">
              <a:avLst/>
            </a:prstGeom>
            <a:noFill/>
            <a:ln cap="flat" cmpd="sng" w="19050">
              <a:solidFill>
                <a:schemeClr val="lt1"/>
              </a:solidFill>
              <a:prstDash val="solid"/>
              <a:miter lim="800000"/>
              <a:headEnd len="sm" w="sm" type="none"/>
              <a:tailEnd len="sm" w="sm" type="none"/>
            </a:ln>
            <a:effectLst>
              <a:outerShdw sx="1000" rotWithShape="0" dist="20000" sy="1000">
                <a:srgbClr val="000000"/>
              </a:outerShdw>
            </a:effectLst>
          </p:spPr>
        </p:cxnSp>
        <p:cxnSp>
          <p:nvCxnSpPr>
            <p:cNvPr id="206" name="Google Shape;206;p13"/>
            <p:cNvCxnSpPr/>
            <p:nvPr/>
          </p:nvCxnSpPr>
          <p:spPr>
            <a:xfrm>
              <a:off x="141694" y="357216"/>
              <a:ext cx="287369" cy="0"/>
            </a:xfrm>
            <a:prstGeom prst="straightConnector1">
              <a:avLst/>
            </a:prstGeom>
            <a:noFill/>
            <a:ln cap="flat" cmpd="sng" w="19050">
              <a:solidFill>
                <a:schemeClr val="lt1"/>
              </a:solidFill>
              <a:prstDash val="solid"/>
              <a:miter lim="800000"/>
              <a:headEnd len="sm" w="sm" type="none"/>
              <a:tailEnd len="sm" w="sm" type="none"/>
            </a:ln>
            <a:effectLst>
              <a:outerShdw sx="1000" rotWithShape="0" dist="20000" sy="1000">
                <a:srgbClr val="000000"/>
              </a:outerShdw>
            </a:effectLst>
          </p:spPr>
        </p:cxnSp>
        <p:cxnSp>
          <p:nvCxnSpPr>
            <p:cNvPr id="207" name="Google Shape;207;p13"/>
            <p:cNvCxnSpPr/>
            <p:nvPr/>
          </p:nvCxnSpPr>
          <p:spPr>
            <a:xfrm>
              <a:off x="141694" y="310487"/>
              <a:ext cx="287369" cy="0"/>
            </a:xfrm>
            <a:prstGeom prst="straightConnector1">
              <a:avLst/>
            </a:prstGeom>
            <a:noFill/>
            <a:ln cap="flat" cmpd="sng" w="19050">
              <a:solidFill>
                <a:schemeClr val="lt1"/>
              </a:solidFill>
              <a:prstDash val="solid"/>
              <a:miter lim="800000"/>
              <a:headEnd len="sm" w="sm" type="none"/>
              <a:tailEnd len="sm" w="sm" type="none"/>
            </a:ln>
            <a:effectLst>
              <a:outerShdw sx="1000" rotWithShape="0" dist="20000" sy="1000">
                <a:srgbClr val="000000"/>
              </a:outerShdw>
            </a:effectLst>
          </p:spPr>
        </p:cxnSp>
        <p:cxnSp>
          <p:nvCxnSpPr>
            <p:cNvPr id="208" name="Google Shape;208;p13"/>
            <p:cNvCxnSpPr/>
            <p:nvPr/>
          </p:nvCxnSpPr>
          <p:spPr>
            <a:xfrm>
              <a:off x="141693" y="266421"/>
              <a:ext cx="287369" cy="0"/>
            </a:xfrm>
            <a:prstGeom prst="straightConnector1">
              <a:avLst/>
            </a:prstGeom>
            <a:noFill/>
            <a:ln cap="flat" cmpd="sng" w="19050">
              <a:solidFill>
                <a:schemeClr val="lt1"/>
              </a:solidFill>
              <a:prstDash val="solid"/>
              <a:miter lim="800000"/>
              <a:headEnd len="sm" w="sm" type="none"/>
              <a:tailEnd len="sm" w="sm" type="none"/>
            </a:ln>
            <a:effectLst>
              <a:outerShdw sx="1000" rotWithShape="0" dist="20000" sy="1000">
                <a:srgbClr val="000000"/>
              </a:outerShdw>
            </a:effectLst>
          </p:spPr>
        </p:cxnSp>
      </p:grpSp>
      <p:sp>
        <p:nvSpPr>
          <p:cNvPr id="209" name="Google Shape;209;p13"/>
          <p:cNvSpPr/>
          <p:nvPr/>
        </p:nvSpPr>
        <p:spPr>
          <a:xfrm>
            <a:off x="2802759" y="2258848"/>
            <a:ext cx="2340304" cy="2340304"/>
          </a:xfrm>
          <a:prstGeom prst="rect">
            <a:avLst/>
          </a:prstGeom>
          <a:noFill/>
          <a:ln cap="flat" cmpd="sng" w="38100">
            <a:solidFill>
              <a:schemeClr val="lt1"/>
            </a:solidFill>
            <a:prstDash val="solid"/>
            <a:miter lim="800000"/>
            <a:headEnd len="sm" w="sm" type="none"/>
            <a:tailEnd len="sm" w="sm" type="none"/>
          </a:ln>
          <a:effectLst>
            <a:outerShdw sx="1000" rotWithShape="0" dist="23000" sy="1000">
              <a:srgbClr val="000000"/>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lt1"/>
              </a:solidFill>
              <a:latin typeface="Calibri"/>
              <a:ea typeface="Calibri"/>
              <a:cs typeface="Calibri"/>
              <a:sym typeface="Calibri"/>
            </a:endParaRPr>
          </a:p>
        </p:txBody>
      </p:sp>
      <p:sp>
        <p:nvSpPr>
          <p:cNvPr id="210" name="Google Shape;210;p13"/>
          <p:cNvSpPr txBox="1"/>
          <p:nvPr/>
        </p:nvSpPr>
        <p:spPr>
          <a:xfrm>
            <a:off x="2800585" y="2757392"/>
            <a:ext cx="2328600" cy="14469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8800"/>
              <a:buFont typeface="Arial"/>
              <a:buNone/>
            </a:pPr>
            <a:r>
              <a:rPr b="1" i="0" lang="es-ES" sz="8800" u="none" cap="none" strike="noStrike">
                <a:solidFill>
                  <a:schemeClr val="lt1"/>
                </a:solidFill>
                <a:latin typeface="Work Sans"/>
                <a:ea typeface="Work Sans"/>
                <a:cs typeface="Work Sans"/>
                <a:sym typeface="Work Sans"/>
              </a:rPr>
              <a:t>0</a:t>
            </a:r>
            <a:r>
              <a:rPr b="1" lang="es-ES" sz="8800">
                <a:solidFill>
                  <a:schemeClr val="lt1"/>
                </a:solidFill>
                <a:latin typeface="Work Sans"/>
                <a:ea typeface="Work Sans"/>
                <a:cs typeface="Work Sans"/>
                <a:sym typeface="Work Sans"/>
              </a:rPr>
              <a:t>3</a:t>
            </a:r>
            <a:endParaRPr b="1" sz="8800">
              <a:solidFill>
                <a:schemeClr val="lt1"/>
              </a:solidFill>
              <a:latin typeface="Work Sans"/>
              <a:ea typeface="Work Sans"/>
              <a:cs typeface="Work Sans"/>
              <a:sym typeface="Work Sans"/>
            </a:endParaRPr>
          </a:p>
        </p:txBody>
      </p:sp>
      <p:sp>
        <p:nvSpPr>
          <p:cNvPr id="211" name="Google Shape;211;p13"/>
          <p:cNvSpPr/>
          <p:nvPr/>
        </p:nvSpPr>
        <p:spPr>
          <a:xfrm>
            <a:off x="5284366" y="3065291"/>
            <a:ext cx="6032905" cy="830751"/>
          </a:xfrm>
          <a:prstGeom prst="rect">
            <a:avLst/>
          </a:prstGeom>
          <a:noFill/>
          <a:ln>
            <a:noFill/>
          </a:ln>
        </p:spPr>
        <p:txBody>
          <a:bodyPr anchorCtr="0" anchor="ctr" bIns="60950" lIns="121900" spcFirstLastPara="1" rIns="121900" wrap="square" tIns="60950">
            <a:noAutofit/>
          </a:bodyPr>
          <a:lstStyle/>
          <a:p>
            <a:pPr indent="0" lvl="0" marL="0" marR="0" rtl="0" algn="l">
              <a:lnSpc>
                <a:spcPct val="100000"/>
              </a:lnSpc>
              <a:spcBef>
                <a:spcPts val="0"/>
              </a:spcBef>
              <a:spcAft>
                <a:spcPts val="0"/>
              </a:spcAft>
              <a:buClr>
                <a:schemeClr val="lt1"/>
              </a:buClr>
              <a:buSzPts val="3733"/>
              <a:buFont typeface="Arial"/>
              <a:buNone/>
            </a:pPr>
            <a:r>
              <a:rPr b="1" i="0" lang="es-ES" sz="3733" u="none" cap="none" strike="noStrike">
                <a:solidFill>
                  <a:schemeClr val="lt1"/>
                </a:solidFill>
                <a:latin typeface="Josefin Sans"/>
                <a:ea typeface="Josefin Sans"/>
                <a:cs typeface="Josefin Sans"/>
                <a:sym typeface="Josefin Sans"/>
              </a:rPr>
              <a:t>Análisis De Situación Actual </a:t>
            </a:r>
            <a:endParaRPr b="0" i="0" sz="1400" u="none" cap="none" strike="noStrike">
              <a:solidFill>
                <a:srgbClr val="000000"/>
              </a:solidFill>
              <a:latin typeface="Arial"/>
              <a:ea typeface="Arial"/>
              <a:cs typeface="Arial"/>
              <a:sym typeface="Arial"/>
            </a:endParaRPr>
          </a:p>
        </p:txBody>
      </p:sp>
      <p:pic>
        <p:nvPicPr>
          <p:cNvPr id="212" name="Google Shape;212;p13"/>
          <p:cNvPicPr preferRelativeResize="0"/>
          <p:nvPr/>
        </p:nvPicPr>
        <p:blipFill rotWithShape="1">
          <a:blip r:embed="rId3">
            <a:alphaModFix/>
          </a:blip>
          <a:srcRect b="0" l="0" r="0" t="0"/>
          <a:stretch/>
        </p:blipFill>
        <p:spPr>
          <a:xfrm>
            <a:off x="11012561" y="267791"/>
            <a:ext cx="945523" cy="945523"/>
          </a:xfrm>
          <a:prstGeom prst="rect">
            <a:avLst/>
          </a:prstGeom>
          <a:noFill/>
          <a:ln>
            <a:noFill/>
          </a:ln>
        </p:spPr>
      </p:pic>
      <p:sp>
        <p:nvSpPr>
          <p:cNvPr id="213" name="Google Shape;213;p13"/>
          <p:cNvSpPr txBox="1"/>
          <p:nvPr/>
        </p:nvSpPr>
        <p:spPr>
          <a:xfrm rot="-5400000">
            <a:off x="-615018" y="1846222"/>
            <a:ext cx="1986500" cy="230832"/>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900"/>
              <a:buFont typeface="Arial"/>
              <a:buNone/>
            </a:pPr>
            <a:r>
              <a:rPr b="0" i="0" lang="es-ES" sz="900" u="none" cap="none" strike="noStrike">
                <a:solidFill>
                  <a:schemeClr val="lt1"/>
                </a:solidFill>
                <a:latin typeface="Josefin Sans"/>
                <a:ea typeface="Josefin Sans"/>
                <a:cs typeface="Josefin Sans"/>
                <a:sym typeface="Josefin Sans"/>
              </a:rPr>
              <a:t>Servicio Nacional de Aprendizaje</a:t>
            </a:r>
            <a:endParaRPr b="0" i="0" sz="1400" u="none" cap="none" strike="noStrike">
              <a:solidFill>
                <a:srgbClr val="000000"/>
              </a:solidFill>
              <a:latin typeface="Arial"/>
              <a:ea typeface="Arial"/>
              <a:cs typeface="Arial"/>
              <a:sym typeface="Arial"/>
            </a:endParaRPr>
          </a:p>
        </p:txBody>
      </p:sp>
      <p:sp>
        <p:nvSpPr>
          <p:cNvPr id="214" name="Google Shape;214;p13"/>
          <p:cNvSpPr txBox="1"/>
          <p:nvPr/>
        </p:nvSpPr>
        <p:spPr>
          <a:xfrm>
            <a:off x="500649" y="368820"/>
            <a:ext cx="4747232" cy="386430"/>
          </a:xfrm>
          <a:prstGeom prst="rect">
            <a:avLst/>
          </a:prstGeom>
          <a:noFill/>
          <a:ln>
            <a:noFill/>
          </a:ln>
        </p:spPr>
        <p:txBody>
          <a:bodyPr anchorCtr="0" anchor="t" bIns="0" lIns="0" spcFirstLastPara="1" rIns="0" wrap="square" tIns="16925">
            <a:spAutoFit/>
          </a:bodyPr>
          <a:lstStyle/>
          <a:p>
            <a:pPr indent="0" lvl="0" marL="16933" marR="0" rtl="0" algn="ctr">
              <a:lnSpc>
                <a:spcPct val="100000"/>
              </a:lnSpc>
              <a:spcBef>
                <a:spcPts val="0"/>
              </a:spcBef>
              <a:spcAft>
                <a:spcPts val="0"/>
              </a:spcAft>
              <a:buClr>
                <a:schemeClr val="lt1"/>
              </a:buClr>
              <a:buSzPts val="2400"/>
              <a:buFont typeface="Work Sans"/>
              <a:buNone/>
            </a:pPr>
            <a:r>
              <a:t/>
            </a:r>
            <a:endParaRPr b="1" i="0" sz="2400" u="none" cap="none" strike="noStrike">
              <a:solidFill>
                <a:schemeClr val="lt1"/>
              </a:solidFill>
              <a:latin typeface="Work Sans"/>
              <a:ea typeface="Work Sans"/>
              <a:cs typeface="Work Sans"/>
              <a:sym typeface="Work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14"/>
          <p:cNvSpPr txBox="1"/>
          <p:nvPr>
            <p:ph type="title"/>
          </p:nvPr>
        </p:nvSpPr>
        <p:spPr>
          <a:xfrm>
            <a:off x="456236" y="110481"/>
            <a:ext cx="10515600" cy="1325563"/>
          </a:xfrm>
          <a:prstGeom prst="rect">
            <a:avLst/>
          </a:prstGeom>
          <a:noFill/>
          <a:ln>
            <a:noFill/>
          </a:ln>
        </p:spPr>
        <p:txBody>
          <a:bodyPr anchorCtr="0" anchor="ctr" bIns="45700" lIns="91425" spcFirstLastPara="1" rIns="91425" wrap="square" tIns="45700">
            <a:normAutofit/>
          </a:bodyPr>
          <a:lstStyle/>
          <a:p>
            <a:pPr indent="0" lvl="0" marL="0" marR="0" rtl="0" algn="l">
              <a:lnSpc>
                <a:spcPct val="100000"/>
              </a:lnSpc>
              <a:spcBef>
                <a:spcPts val="0"/>
              </a:spcBef>
              <a:spcAft>
                <a:spcPts val="0"/>
              </a:spcAft>
              <a:buClr>
                <a:srgbClr val="000000"/>
              </a:buClr>
              <a:buSzPts val="3600"/>
              <a:buFont typeface="Arial"/>
              <a:buNone/>
            </a:pPr>
            <a:r>
              <a:rPr b="1" lang="es-ES" sz="4400">
                <a:solidFill>
                  <a:schemeClr val="lt1"/>
                </a:solidFill>
                <a:latin typeface="Calibri"/>
                <a:ea typeface="Calibri"/>
                <a:cs typeface="Calibri"/>
                <a:sym typeface="Calibri"/>
              </a:rPr>
              <a:t>Mapa de procesos</a:t>
            </a:r>
            <a:endParaRPr b="1" i="0" sz="4400" u="none" cap="none" strike="noStrike">
              <a:solidFill>
                <a:schemeClr val="lt1"/>
              </a:solidFill>
              <a:latin typeface="Calibri"/>
              <a:ea typeface="Calibri"/>
              <a:cs typeface="Calibri"/>
              <a:sym typeface="Calibri"/>
            </a:endParaRPr>
          </a:p>
        </p:txBody>
      </p:sp>
      <p:pic>
        <p:nvPicPr>
          <p:cNvPr id="220" name="Google Shape;220;p14"/>
          <p:cNvPicPr preferRelativeResize="0"/>
          <p:nvPr/>
        </p:nvPicPr>
        <p:blipFill>
          <a:blip r:embed="rId3">
            <a:alphaModFix/>
          </a:blip>
          <a:stretch>
            <a:fillRect/>
          </a:stretch>
        </p:blipFill>
        <p:spPr>
          <a:xfrm>
            <a:off x="1895200" y="1693428"/>
            <a:ext cx="8401576" cy="47379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15"/>
          <p:cNvSpPr txBox="1"/>
          <p:nvPr>
            <p:ph type="title"/>
          </p:nvPr>
        </p:nvSpPr>
        <p:spPr>
          <a:xfrm>
            <a:off x="456236" y="110481"/>
            <a:ext cx="10515600" cy="1325563"/>
          </a:xfrm>
          <a:prstGeom prst="rect">
            <a:avLst/>
          </a:prstGeom>
          <a:noFill/>
          <a:ln>
            <a:noFill/>
          </a:ln>
        </p:spPr>
        <p:txBody>
          <a:bodyPr anchorCtr="0" anchor="ctr" bIns="45700" lIns="91425" spcFirstLastPara="1" rIns="91425" wrap="square" tIns="45700">
            <a:normAutofit/>
          </a:bodyPr>
          <a:lstStyle/>
          <a:p>
            <a:pPr indent="0" lvl="0" marL="0" marR="0" rtl="0" algn="l">
              <a:lnSpc>
                <a:spcPct val="100000"/>
              </a:lnSpc>
              <a:spcBef>
                <a:spcPts val="0"/>
              </a:spcBef>
              <a:spcAft>
                <a:spcPts val="0"/>
              </a:spcAft>
              <a:buClr>
                <a:srgbClr val="000000"/>
              </a:buClr>
              <a:buSzPts val="3600"/>
              <a:buFont typeface="Arial"/>
              <a:buNone/>
            </a:pPr>
            <a:r>
              <a:rPr b="1" lang="es-ES" sz="4400">
                <a:solidFill>
                  <a:schemeClr val="lt1"/>
                </a:solidFill>
                <a:latin typeface="Calibri"/>
                <a:ea typeface="Calibri"/>
                <a:cs typeface="Calibri"/>
                <a:sym typeface="Calibri"/>
              </a:rPr>
              <a:t>Modelo BPMN</a:t>
            </a:r>
            <a:endParaRPr b="1" i="0" sz="4400" u="none" cap="none" strike="noStrike">
              <a:solidFill>
                <a:schemeClr val="lt1"/>
              </a:solidFill>
              <a:latin typeface="Calibri"/>
              <a:ea typeface="Calibri"/>
              <a:cs typeface="Calibri"/>
              <a:sym typeface="Calibri"/>
            </a:endParaRPr>
          </a:p>
        </p:txBody>
      </p:sp>
      <p:sp>
        <p:nvSpPr>
          <p:cNvPr id="226" name="Google Shape;226;p15"/>
          <p:cNvSpPr txBox="1"/>
          <p:nvPr/>
        </p:nvSpPr>
        <p:spPr>
          <a:xfrm>
            <a:off x="3049172" y="3271595"/>
            <a:ext cx="6098344"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 name="Google Shape;227;p15"/>
          <p:cNvSpPr txBox="1"/>
          <p:nvPr/>
        </p:nvSpPr>
        <p:spPr>
          <a:xfrm>
            <a:off x="3049172" y="3271595"/>
            <a:ext cx="6098344"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 name="Google Shape;228;p15"/>
          <p:cNvSpPr txBox="1"/>
          <p:nvPr/>
        </p:nvSpPr>
        <p:spPr>
          <a:xfrm>
            <a:off x="3049172" y="3271595"/>
            <a:ext cx="6098344"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29" name="Google Shape;229;p15"/>
          <p:cNvPicPr preferRelativeResize="0"/>
          <p:nvPr/>
        </p:nvPicPr>
        <p:blipFill>
          <a:blip r:embed="rId3">
            <a:alphaModFix/>
          </a:blip>
          <a:stretch>
            <a:fillRect/>
          </a:stretch>
        </p:blipFill>
        <p:spPr>
          <a:xfrm>
            <a:off x="383650" y="1997400"/>
            <a:ext cx="11638175" cy="3194175"/>
          </a:xfrm>
          <a:prstGeom prst="rect">
            <a:avLst/>
          </a:prstGeom>
          <a:noFill/>
          <a:ln>
            <a:noFill/>
          </a:ln>
        </p:spPr>
      </p:pic>
      <p:sp>
        <p:nvSpPr>
          <p:cNvPr id="230" name="Google Shape;230;p15"/>
          <p:cNvSpPr txBox="1"/>
          <p:nvPr/>
        </p:nvSpPr>
        <p:spPr>
          <a:xfrm flipH="1">
            <a:off x="5783200" y="5358075"/>
            <a:ext cx="1296000" cy="3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ES" sz="2800" u="sng">
                <a:solidFill>
                  <a:schemeClr val="hlink"/>
                </a:solidFill>
                <a:latin typeface="Calibri"/>
                <a:ea typeface="Calibri"/>
                <a:cs typeface="Calibri"/>
                <a:sym typeface="Calibri"/>
                <a:hlinkClick r:id="rId4"/>
              </a:rPr>
              <a:t>BPMN</a:t>
            </a:r>
            <a:endParaRPr sz="2800">
              <a:solidFill>
                <a:schemeClr val="dk1"/>
              </a:solidFill>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20"/>
          <p:cNvSpPr/>
          <p:nvPr/>
        </p:nvSpPr>
        <p:spPr>
          <a:xfrm>
            <a:off x="0" y="0"/>
            <a:ext cx="12192000" cy="6858000"/>
          </a:xfrm>
          <a:prstGeom prst="rect">
            <a:avLst/>
          </a:prstGeom>
          <a:solidFill>
            <a:srgbClr val="39A9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236" name="Google Shape;236;p20"/>
          <p:cNvGrpSpPr/>
          <p:nvPr/>
        </p:nvGrpSpPr>
        <p:grpSpPr>
          <a:xfrm>
            <a:off x="233910" y="382211"/>
            <a:ext cx="266769" cy="527997"/>
            <a:chOff x="141693" y="266421"/>
            <a:chExt cx="287405" cy="396008"/>
          </a:xfrm>
        </p:grpSpPr>
        <p:cxnSp>
          <p:nvCxnSpPr>
            <p:cNvPr id="237" name="Google Shape;237;p20"/>
            <p:cNvCxnSpPr/>
            <p:nvPr/>
          </p:nvCxnSpPr>
          <p:spPr>
            <a:xfrm>
              <a:off x="141698" y="662429"/>
              <a:ext cx="287400" cy="0"/>
            </a:xfrm>
            <a:prstGeom prst="straightConnector1">
              <a:avLst/>
            </a:prstGeom>
            <a:noFill/>
            <a:ln cap="flat" cmpd="sng" w="19050">
              <a:solidFill>
                <a:schemeClr val="lt1"/>
              </a:solidFill>
              <a:prstDash val="solid"/>
              <a:miter lim="800000"/>
              <a:headEnd len="sm" w="sm" type="none"/>
              <a:tailEnd len="sm" w="sm" type="none"/>
            </a:ln>
            <a:effectLst>
              <a:outerShdw sx="1000" rotWithShape="0" dist="20000" sy="1000">
                <a:srgbClr val="000000"/>
              </a:outerShdw>
            </a:effectLst>
          </p:spPr>
        </p:cxnSp>
        <p:cxnSp>
          <p:nvCxnSpPr>
            <p:cNvPr id="238" name="Google Shape;238;p20"/>
            <p:cNvCxnSpPr/>
            <p:nvPr/>
          </p:nvCxnSpPr>
          <p:spPr>
            <a:xfrm>
              <a:off x="141697" y="618363"/>
              <a:ext cx="287400" cy="0"/>
            </a:xfrm>
            <a:prstGeom prst="straightConnector1">
              <a:avLst/>
            </a:prstGeom>
            <a:noFill/>
            <a:ln cap="flat" cmpd="sng" w="19050">
              <a:solidFill>
                <a:schemeClr val="lt1"/>
              </a:solidFill>
              <a:prstDash val="solid"/>
              <a:miter lim="800000"/>
              <a:headEnd len="sm" w="sm" type="none"/>
              <a:tailEnd len="sm" w="sm" type="none"/>
            </a:ln>
            <a:effectLst>
              <a:outerShdw sx="1000" rotWithShape="0" dist="20000" sy="1000">
                <a:srgbClr val="000000"/>
              </a:outerShdw>
            </a:effectLst>
          </p:spPr>
        </p:cxnSp>
        <p:cxnSp>
          <p:nvCxnSpPr>
            <p:cNvPr id="239" name="Google Shape;239;p20"/>
            <p:cNvCxnSpPr/>
            <p:nvPr/>
          </p:nvCxnSpPr>
          <p:spPr>
            <a:xfrm>
              <a:off x="141697" y="573093"/>
              <a:ext cx="287400" cy="0"/>
            </a:xfrm>
            <a:prstGeom prst="straightConnector1">
              <a:avLst/>
            </a:prstGeom>
            <a:noFill/>
            <a:ln cap="flat" cmpd="sng" w="19050">
              <a:solidFill>
                <a:schemeClr val="lt1"/>
              </a:solidFill>
              <a:prstDash val="solid"/>
              <a:miter lim="800000"/>
              <a:headEnd len="sm" w="sm" type="none"/>
              <a:tailEnd len="sm" w="sm" type="none"/>
            </a:ln>
            <a:effectLst>
              <a:outerShdw sx="1000" rotWithShape="0" dist="20000" sy="1000">
                <a:srgbClr val="000000"/>
              </a:outerShdw>
            </a:effectLst>
          </p:spPr>
        </p:cxnSp>
        <p:cxnSp>
          <p:nvCxnSpPr>
            <p:cNvPr id="240" name="Google Shape;240;p20"/>
            <p:cNvCxnSpPr/>
            <p:nvPr/>
          </p:nvCxnSpPr>
          <p:spPr>
            <a:xfrm>
              <a:off x="141696" y="529027"/>
              <a:ext cx="287400" cy="0"/>
            </a:xfrm>
            <a:prstGeom prst="straightConnector1">
              <a:avLst/>
            </a:prstGeom>
            <a:noFill/>
            <a:ln cap="flat" cmpd="sng" w="19050">
              <a:solidFill>
                <a:schemeClr val="lt1"/>
              </a:solidFill>
              <a:prstDash val="solid"/>
              <a:miter lim="800000"/>
              <a:headEnd len="sm" w="sm" type="none"/>
              <a:tailEnd len="sm" w="sm" type="none"/>
            </a:ln>
            <a:effectLst>
              <a:outerShdw sx="1000" rotWithShape="0" dist="20000" sy="1000">
                <a:srgbClr val="000000"/>
              </a:outerShdw>
            </a:effectLst>
          </p:spPr>
        </p:cxnSp>
        <p:cxnSp>
          <p:nvCxnSpPr>
            <p:cNvPr id="241" name="Google Shape;241;p20"/>
            <p:cNvCxnSpPr/>
            <p:nvPr/>
          </p:nvCxnSpPr>
          <p:spPr>
            <a:xfrm>
              <a:off x="141696" y="488965"/>
              <a:ext cx="287400" cy="0"/>
            </a:xfrm>
            <a:prstGeom prst="straightConnector1">
              <a:avLst/>
            </a:prstGeom>
            <a:noFill/>
            <a:ln cap="flat" cmpd="sng" w="19050">
              <a:solidFill>
                <a:schemeClr val="lt1"/>
              </a:solidFill>
              <a:prstDash val="solid"/>
              <a:miter lim="800000"/>
              <a:headEnd len="sm" w="sm" type="none"/>
              <a:tailEnd len="sm" w="sm" type="none"/>
            </a:ln>
            <a:effectLst>
              <a:outerShdw sx="1000" rotWithShape="0" dist="20000" sy="1000">
                <a:srgbClr val="000000"/>
              </a:outerShdw>
            </a:effectLst>
          </p:spPr>
        </p:cxnSp>
        <p:cxnSp>
          <p:nvCxnSpPr>
            <p:cNvPr id="242" name="Google Shape;242;p20"/>
            <p:cNvCxnSpPr/>
            <p:nvPr/>
          </p:nvCxnSpPr>
          <p:spPr>
            <a:xfrm>
              <a:off x="141695" y="444899"/>
              <a:ext cx="287400" cy="0"/>
            </a:xfrm>
            <a:prstGeom prst="straightConnector1">
              <a:avLst/>
            </a:prstGeom>
            <a:noFill/>
            <a:ln cap="flat" cmpd="sng" w="19050">
              <a:solidFill>
                <a:schemeClr val="lt1"/>
              </a:solidFill>
              <a:prstDash val="solid"/>
              <a:miter lim="800000"/>
              <a:headEnd len="sm" w="sm" type="none"/>
              <a:tailEnd len="sm" w="sm" type="none"/>
            </a:ln>
            <a:effectLst>
              <a:outerShdw sx="1000" rotWithShape="0" dist="20000" sy="1000">
                <a:srgbClr val="000000"/>
              </a:outerShdw>
            </a:effectLst>
          </p:spPr>
        </p:cxnSp>
        <p:cxnSp>
          <p:nvCxnSpPr>
            <p:cNvPr id="243" name="Google Shape;243;p20"/>
            <p:cNvCxnSpPr/>
            <p:nvPr/>
          </p:nvCxnSpPr>
          <p:spPr>
            <a:xfrm>
              <a:off x="141695" y="401282"/>
              <a:ext cx="287400" cy="0"/>
            </a:xfrm>
            <a:prstGeom prst="straightConnector1">
              <a:avLst/>
            </a:prstGeom>
            <a:noFill/>
            <a:ln cap="flat" cmpd="sng" w="19050">
              <a:solidFill>
                <a:schemeClr val="lt1"/>
              </a:solidFill>
              <a:prstDash val="solid"/>
              <a:miter lim="800000"/>
              <a:headEnd len="sm" w="sm" type="none"/>
              <a:tailEnd len="sm" w="sm" type="none"/>
            </a:ln>
            <a:effectLst>
              <a:outerShdw sx="1000" rotWithShape="0" dist="20000" sy="1000">
                <a:srgbClr val="000000"/>
              </a:outerShdw>
            </a:effectLst>
          </p:spPr>
        </p:cxnSp>
        <p:cxnSp>
          <p:nvCxnSpPr>
            <p:cNvPr id="244" name="Google Shape;244;p20"/>
            <p:cNvCxnSpPr/>
            <p:nvPr/>
          </p:nvCxnSpPr>
          <p:spPr>
            <a:xfrm>
              <a:off x="141694" y="357216"/>
              <a:ext cx="287400" cy="0"/>
            </a:xfrm>
            <a:prstGeom prst="straightConnector1">
              <a:avLst/>
            </a:prstGeom>
            <a:noFill/>
            <a:ln cap="flat" cmpd="sng" w="19050">
              <a:solidFill>
                <a:schemeClr val="lt1"/>
              </a:solidFill>
              <a:prstDash val="solid"/>
              <a:miter lim="800000"/>
              <a:headEnd len="sm" w="sm" type="none"/>
              <a:tailEnd len="sm" w="sm" type="none"/>
            </a:ln>
            <a:effectLst>
              <a:outerShdw sx="1000" rotWithShape="0" dist="20000" sy="1000">
                <a:srgbClr val="000000"/>
              </a:outerShdw>
            </a:effectLst>
          </p:spPr>
        </p:cxnSp>
        <p:cxnSp>
          <p:nvCxnSpPr>
            <p:cNvPr id="245" name="Google Shape;245;p20"/>
            <p:cNvCxnSpPr/>
            <p:nvPr/>
          </p:nvCxnSpPr>
          <p:spPr>
            <a:xfrm>
              <a:off x="141694" y="310487"/>
              <a:ext cx="287400" cy="0"/>
            </a:xfrm>
            <a:prstGeom prst="straightConnector1">
              <a:avLst/>
            </a:prstGeom>
            <a:noFill/>
            <a:ln cap="flat" cmpd="sng" w="19050">
              <a:solidFill>
                <a:schemeClr val="lt1"/>
              </a:solidFill>
              <a:prstDash val="solid"/>
              <a:miter lim="800000"/>
              <a:headEnd len="sm" w="sm" type="none"/>
              <a:tailEnd len="sm" w="sm" type="none"/>
            </a:ln>
            <a:effectLst>
              <a:outerShdw sx="1000" rotWithShape="0" dist="20000" sy="1000">
                <a:srgbClr val="000000"/>
              </a:outerShdw>
            </a:effectLst>
          </p:spPr>
        </p:cxnSp>
        <p:cxnSp>
          <p:nvCxnSpPr>
            <p:cNvPr id="246" name="Google Shape;246;p20"/>
            <p:cNvCxnSpPr/>
            <p:nvPr/>
          </p:nvCxnSpPr>
          <p:spPr>
            <a:xfrm>
              <a:off x="141693" y="266421"/>
              <a:ext cx="287400" cy="0"/>
            </a:xfrm>
            <a:prstGeom prst="straightConnector1">
              <a:avLst/>
            </a:prstGeom>
            <a:noFill/>
            <a:ln cap="flat" cmpd="sng" w="19050">
              <a:solidFill>
                <a:schemeClr val="lt1"/>
              </a:solidFill>
              <a:prstDash val="solid"/>
              <a:miter lim="800000"/>
              <a:headEnd len="sm" w="sm" type="none"/>
              <a:tailEnd len="sm" w="sm" type="none"/>
            </a:ln>
            <a:effectLst>
              <a:outerShdw sx="1000" rotWithShape="0" dist="20000" sy="1000">
                <a:srgbClr val="000000"/>
              </a:outerShdw>
            </a:effectLst>
          </p:spPr>
        </p:cxnSp>
      </p:grpSp>
      <p:sp>
        <p:nvSpPr>
          <p:cNvPr id="247" name="Google Shape;247;p20"/>
          <p:cNvSpPr/>
          <p:nvPr/>
        </p:nvSpPr>
        <p:spPr>
          <a:xfrm>
            <a:off x="2802759" y="2258848"/>
            <a:ext cx="2340300" cy="2340300"/>
          </a:xfrm>
          <a:prstGeom prst="rect">
            <a:avLst/>
          </a:prstGeom>
          <a:noFill/>
          <a:ln cap="flat" cmpd="sng" w="38100">
            <a:solidFill>
              <a:schemeClr val="lt1"/>
            </a:solidFill>
            <a:prstDash val="solid"/>
            <a:miter lim="800000"/>
            <a:headEnd len="sm" w="sm" type="none"/>
            <a:tailEnd len="sm" w="sm" type="none"/>
          </a:ln>
          <a:effectLst>
            <a:outerShdw sx="1000" rotWithShape="0" dist="23000" sy="1000">
              <a:srgbClr val="000000"/>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lt1"/>
              </a:solidFill>
              <a:latin typeface="Calibri"/>
              <a:ea typeface="Calibri"/>
              <a:cs typeface="Calibri"/>
              <a:sym typeface="Calibri"/>
            </a:endParaRPr>
          </a:p>
        </p:txBody>
      </p:sp>
      <p:sp>
        <p:nvSpPr>
          <p:cNvPr id="248" name="Google Shape;248;p20"/>
          <p:cNvSpPr txBox="1"/>
          <p:nvPr/>
        </p:nvSpPr>
        <p:spPr>
          <a:xfrm>
            <a:off x="2800585" y="2757392"/>
            <a:ext cx="2328600" cy="14469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8800"/>
              <a:buFont typeface="Arial"/>
              <a:buNone/>
            </a:pPr>
            <a:r>
              <a:rPr b="1" i="0" lang="es-ES" sz="8800" u="none" cap="none" strike="noStrike">
                <a:solidFill>
                  <a:schemeClr val="lt1"/>
                </a:solidFill>
                <a:latin typeface="Work Sans"/>
                <a:ea typeface="Work Sans"/>
                <a:cs typeface="Work Sans"/>
                <a:sym typeface="Work Sans"/>
              </a:rPr>
              <a:t>0</a:t>
            </a:r>
            <a:r>
              <a:rPr b="1" lang="es-ES" sz="8800">
                <a:solidFill>
                  <a:schemeClr val="lt1"/>
                </a:solidFill>
                <a:latin typeface="Work Sans"/>
                <a:ea typeface="Work Sans"/>
                <a:cs typeface="Work Sans"/>
                <a:sym typeface="Work Sans"/>
              </a:rPr>
              <a:t>4</a:t>
            </a:r>
            <a:endParaRPr b="0" i="0" sz="1400" u="none" cap="none" strike="noStrike">
              <a:solidFill>
                <a:srgbClr val="000000"/>
              </a:solidFill>
              <a:latin typeface="Arial"/>
              <a:ea typeface="Arial"/>
              <a:cs typeface="Arial"/>
              <a:sym typeface="Arial"/>
            </a:endParaRPr>
          </a:p>
        </p:txBody>
      </p:sp>
      <p:sp>
        <p:nvSpPr>
          <p:cNvPr id="249" name="Google Shape;249;p20"/>
          <p:cNvSpPr/>
          <p:nvPr/>
        </p:nvSpPr>
        <p:spPr>
          <a:xfrm>
            <a:off x="5284366" y="3065291"/>
            <a:ext cx="6033000" cy="1240500"/>
          </a:xfrm>
          <a:prstGeom prst="rect">
            <a:avLst/>
          </a:prstGeom>
          <a:noFill/>
          <a:ln>
            <a:noFill/>
          </a:ln>
        </p:spPr>
        <p:txBody>
          <a:bodyPr anchorCtr="0" anchor="ctr" bIns="60950" lIns="121900" spcFirstLastPara="1" rIns="121900" wrap="square" tIns="60950">
            <a:noAutofit/>
          </a:bodyPr>
          <a:lstStyle/>
          <a:p>
            <a:pPr indent="0" lvl="0" marL="0" marR="0" rtl="0" algn="ctr">
              <a:lnSpc>
                <a:spcPct val="100000"/>
              </a:lnSpc>
              <a:spcBef>
                <a:spcPts val="0"/>
              </a:spcBef>
              <a:spcAft>
                <a:spcPts val="0"/>
              </a:spcAft>
              <a:buClr>
                <a:schemeClr val="lt1"/>
              </a:buClr>
              <a:buSzPts val="3733"/>
              <a:buFont typeface="Arial"/>
              <a:buNone/>
            </a:pPr>
            <a:r>
              <a:rPr lang="es-ES" sz="2500"/>
              <a:t>CONCLUSIÓN RECOLECCIÓN DE DATOS</a:t>
            </a:r>
            <a:endParaRPr i="0" sz="2500" u="none" cap="none" strike="noStrike"/>
          </a:p>
        </p:txBody>
      </p:sp>
      <p:pic>
        <p:nvPicPr>
          <p:cNvPr id="250" name="Google Shape;250;p20"/>
          <p:cNvPicPr preferRelativeResize="0"/>
          <p:nvPr/>
        </p:nvPicPr>
        <p:blipFill rotWithShape="1">
          <a:blip r:embed="rId3">
            <a:alphaModFix/>
          </a:blip>
          <a:srcRect b="0" l="0" r="0" t="0"/>
          <a:stretch/>
        </p:blipFill>
        <p:spPr>
          <a:xfrm>
            <a:off x="11012561" y="267791"/>
            <a:ext cx="945523" cy="945523"/>
          </a:xfrm>
          <a:prstGeom prst="rect">
            <a:avLst/>
          </a:prstGeom>
          <a:noFill/>
          <a:ln>
            <a:noFill/>
          </a:ln>
        </p:spPr>
      </p:pic>
      <p:sp>
        <p:nvSpPr>
          <p:cNvPr id="251" name="Google Shape;251;p20"/>
          <p:cNvSpPr txBox="1"/>
          <p:nvPr/>
        </p:nvSpPr>
        <p:spPr>
          <a:xfrm rot="-5400000">
            <a:off x="-615134" y="1846238"/>
            <a:ext cx="1986600" cy="2307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900"/>
              <a:buFont typeface="Arial"/>
              <a:buNone/>
            </a:pPr>
            <a:r>
              <a:rPr b="0" i="0" lang="es-ES" sz="900" u="none" cap="none" strike="noStrike">
                <a:solidFill>
                  <a:schemeClr val="lt1"/>
                </a:solidFill>
                <a:latin typeface="Josefin Sans"/>
                <a:ea typeface="Josefin Sans"/>
                <a:cs typeface="Josefin Sans"/>
                <a:sym typeface="Josefin Sans"/>
              </a:rPr>
              <a:t>Servicio Nacional de Aprendizaje</a:t>
            </a:r>
            <a:endParaRPr b="0" i="0" sz="1400" u="none" cap="none" strike="noStrike">
              <a:solidFill>
                <a:srgbClr val="000000"/>
              </a:solidFill>
              <a:latin typeface="Arial"/>
              <a:ea typeface="Arial"/>
              <a:cs typeface="Arial"/>
              <a:sym typeface="Arial"/>
            </a:endParaRPr>
          </a:p>
        </p:txBody>
      </p:sp>
      <p:sp>
        <p:nvSpPr>
          <p:cNvPr id="252" name="Google Shape;252;p20"/>
          <p:cNvSpPr txBox="1"/>
          <p:nvPr/>
        </p:nvSpPr>
        <p:spPr>
          <a:xfrm>
            <a:off x="500649" y="368820"/>
            <a:ext cx="4747200" cy="386400"/>
          </a:xfrm>
          <a:prstGeom prst="rect">
            <a:avLst/>
          </a:prstGeom>
          <a:noFill/>
          <a:ln>
            <a:noFill/>
          </a:ln>
        </p:spPr>
        <p:txBody>
          <a:bodyPr anchorCtr="0" anchor="t" bIns="0" lIns="0" spcFirstLastPara="1" rIns="0" wrap="square" tIns="16925">
            <a:spAutoFit/>
          </a:bodyPr>
          <a:lstStyle/>
          <a:p>
            <a:pPr indent="0" lvl="0" marL="16932" marR="0" rtl="0" algn="ctr">
              <a:lnSpc>
                <a:spcPct val="100000"/>
              </a:lnSpc>
              <a:spcBef>
                <a:spcPts val="0"/>
              </a:spcBef>
              <a:spcAft>
                <a:spcPts val="0"/>
              </a:spcAft>
              <a:buClr>
                <a:schemeClr val="lt1"/>
              </a:buClr>
              <a:buSzPts val="2400"/>
              <a:buFont typeface="Work Sans"/>
              <a:buNone/>
            </a:pPr>
            <a:r>
              <a:t/>
            </a:r>
            <a:endParaRPr b="1" i="0" sz="2400" u="none" cap="none" strike="noStrike">
              <a:solidFill>
                <a:schemeClr val="lt1"/>
              </a:solidFill>
              <a:latin typeface="Work Sans"/>
              <a:ea typeface="Work Sans"/>
              <a:cs typeface="Work Sans"/>
              <a:sym typeface="Work Sans"/>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21"/>
          <p:cNvSpPr txBox="1"/>
          <p:nvPr>
            <p:ph type="title"/>
          </p:nvPr>
        </p:nvSpPr>
        <p:spPr>
          <a:xfrm>
            <a:off x="456236" y="110481"/>
            <a:ext cx="10515600" cy="1325700"/>
          </a:xfrm>
          <a:prstGeom prst="rect">
            <a:avLst/>
          </a:prstGeom>
          <a:noFill/>
          <a:ln>
            <a:noFill/>
          </a:ln>
        </p:spPr>
        <p:txBody>
          <a:bodyPr anchorCtr="0" anchor="ctr" bIns="45700" lIns="91425" spcFirstLastPara="1" rIns="91425" wrap="square" tIns="45700">
            <a:normAutofit/>
          </a:bodyPr>
          <a:lstStyle/>
          <a:p>
            <a:pPr indent="0" lvl="0" marL="0" marR="0" rtl="0" algn="l">
              <a:lnSpc>
                <a:spcPct val="100000"/>
              </a:lnSpc>
              <a:spcBef>
                <a:spcPts val="0"/>
              </a:spcBef>
              <a:spcAft>
                <a:spcPts val="0"/>
              </a:spcAft>
              <a:buClr>
                <a:srgbClr val="000000"/>
              </a:buClr>
              <a:buSzPts val="3600"/>
              <a:buFont typeface="Arial"/>
              <a:buNone/>
            </a:pPr>
            <a:r>
              <a:rPr b="1" lang="es-ES">
                <a:solidFill>
                  <a:schemeClr val="lt1"/>
                </a:solidFill>
              </a:rPr>
              <a:t>Conclusión</a:t>
            </a:r>
            <a:r>
              <a:rPr b="1" lang="es-ES">
                <a:solidFill>
                  <a:schemeClr val="lt1"/>
                </a:solidFill>
              </a:rPr>
              <a:t> de </a:t>
            </a:r>
            <a:r>
              <a:rPr b="1" lang="es-ES">
                <a:solidFill>
                  <a:schemeClr val="lt1"/>
                </a:solidFill>
              </a:rPr>
              <a:t>Recolección</a:t>
            </a:r>
            <a:r>
              <a:rPr b="1" lang="es-ES">
                <a:solidFill>
                  <a:schemeClr val="lt1"/>
                </a:solidFill>
              </a:rPr>
              <a:t> de Datos</a:t>
            </a:r>
            <a:endParaRPr b="1" i="0" sz="4400" u="none" cap="none" strike="noStrike">
              <a:solidFill>
                <a:schemeClr val="lt1"/>
              </a:solidFill>
              <a:latin typeface="Calibri"/>
              <a:ea typeface="Calibri"/>
              <a:cs typeface="Calibri"/>
              <a:sym typeface="Calibri"/>
            </a:endParaRPr>
          </a:p>
        </p:txBody>
      </p:sp>
      <p:sp>
        <p:nvSpPr>
          <p:cNvPr id="258" name="Google Shape;258;p21"/>
          <p:cNvSpPr txBox="1"/>
          <p:nvPr/>
        </p:nvSpPr>
        <p:spPr>
          <a:xfrm>
            <a:off x="3049172" y="3271595"/>
            <a:ext cx="60984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 name="Google Shape;259;p21"/>
          <p:cNvSpPr txBox="1"/>
          <p:nvPr/>
        </p:nvSpPr>
        <p:spPr>
          <a:xfrm>
            <a:off x="3049172" y="3271595"/>
            <a:ext cx="60984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 name="Google Shape;260;p21"/>
          <p:cNvSpPr txBox="1"/>
          <p:nvPr/>
        </p:nvSpPr>
        <p:spPr>
          <a:xfrm>
            <a:off x="359375" y="1922950"/>
            <a:ext cx="11236800" cy="4032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ES" sz="2500">
                <a:solidFill>
                  <a:srgbClr val="292F33"/>
                </a:solidFill>
              </a:rPr>
              <a:t>Mediante los metodos de recoleccion de datos utilizados, los cuales fueron la observación detallada del funcionamiento del autoservicio y una entrevista con el propietario del mismo, se pudo identificar que la principal problemática a solucionar dentro de el autoservicio es el sistema de inventario, el cual actualmente se maneja de forma manual, lo que le da múltiples problemas al dueño del negocio así como a sus empleados, se quiere implementar un completo y buen sistema de inventario que controle debidamente las entradas y salidas del mismo, alerte al gerente sobre la baja existencia de productos así como también del próximo vencimiento de los mismos.</a:t>
            </a:r>
            <a:endParaRPr b="1" sz="28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g1f4f288e1d4_0_0"/>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s-ES"/>
              <a:t>Resultados encuesta</a:t>
            </a:r>
            <a:endParaRPr/>
          </a:p>
          <a:p>
            <a:pPr indent="0" lvl="0" marL="0" rtl="0" algn="l">
              <a:spcBef>
                <a:spcPts val="0"/>
              </a:spcBef>
              <a:spcAft>
                <a:spcPts val="0"/>
              </a:spcAft>
              <a:buNone/>
            </a:pPr>
            <a:r>
              <a:t/>
            </a:r>
            <a:endParaRPr/>
          </a:p>
        </p:txBody>
      </p:sp>
      <p:sp>
        <p:nvSpPr>
          <p:cNvPr id="267" name="Google Shape;267;g1f4f288e1d4_0_0"/>
          <p:cNvSpPr txBox="1"/>
          <p:nvPr/>
        </p:nvSpPr>
        <p:spPr>
          <a:xfrm>
            <a:off x="4391125" y="3447475"/>
            <a:ext cx="7247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800">
              <a:solidFill>
                <a:schemeClr val="dk1"/>
              </a:solidFill>
              <a:latin typeface="Calibri"/>
              <a:ea typeface="Calibri"/>
              <a:cs typeface="Calibri"/>
              <a:sym typeface="Calibri"/>
            </a:endParaRPr>
          </a:p>
        </p:txBody>
      </p:sp>
      <p:pic>
        <p:nvPicPr>
          <p:cNvPr descr="Gráfico de las respuestas de Formularios. Título de la pregunta: Edad. Número de respuestas: 27 respuestas." id="268" name="Google Shape;268;g1f4f288e1d4_0_0" title="Edad"/>
          <p:cNvPicPr preferRelativeResize="0"/>
          <p:nvPr/>
        </p:nvPicPr>
        <p:blipFill>
          <a:blip r:embed="rId3">
            <a:alphaModFix/>
          </a:blip>
          <a:stretch>
            <a:fillRect/>
          </a:stretch>
        </p:blipFill>
        <p:spPr>
          <a:xfrm>
            <a:off x="416650" y="1690825"/>
            <a:ext cx="5547249" cy="2490126"/>
          </a:xfrm>
          <a:prstGeom prst="rect">
            <a:avLst/>
          </a:prstGeom>
          <a:noFill/>
          <a:ln>
            <a:noFill/>
          </a:ln>
        </p:spPr>
      </p:pic>
      <p:pic>
        <p:nvPicPr>
          <p:cNvPr descr="Gráfico de las respuestas de Formularios. Título de la pregunta: 1. ¿Cree que es bueno llevar en un negocio un registro exacto de todo?. Número de respuestas: 27 respuestas." id="269" name="Google Shape;269;g1f4f288e1d4_0_0" title="1. ¿Cree que es bueno llevar en un negocio un registro exacto de todo?"/>
          <p:cNvPicPr preferRelativeResize="0"/>
          <p:nvPr/>
        </p:nvPicPr>
        <p:blipFill>
          <a:blip r:embed="rId4">
            <a:alphaModFix/>
          </a:blip>
          <a:stretch>
            <a:fillRect/>
          </a:stretch>
        </p:blipFill>
        <p:spPr>
          <a:xfrm>
            <a:off x="6195775" y="1627913"/>
            <a:ext cx="5636157" cy="2372250"/>
          </a:xfrm>
          <a:prstGeom prst="rect">
            <a:avLst/>
          </a:prstGeom>
          <a:noFill/>
          <a:ln>
            <a:noFill/>
          </a:ln>
        </p:spPr>
      </p:pic>
      <p:pic>
        <p:nvPicPr>
          <p:cNvPr descr="Gráfico de las respuestas de Formularios. Título de la pregunta: 2. ¿Como cree que es mejor llevar el  registro de un negocio?. Número de respuestas: 27 respuestas." id="270" name="Google Shape;270;g1f4f288e1d4_0_0" title="2. ¿Como cree que es mejor llevar el  registro de un negocio?"/>
          <p:cNvPicPr preferRelativeResize="0"/>
          <p:nvPr/>
        </p:nvPicPr>
        <p:blipFill rotWithShape="1">
          <a:blip r:embed="rId5">
            <a:alphaModFix/>
          </a:blip>
          <a:srcRect b="0" l="0" r="0" t="0"/>
          <a:stretch/>
        </p:blipFill>
        <p:spPr>
          <a:xfrm>
            <a:off x="265650" y="4000176"/>
            <a:ext cx="5636157" cy="2372250"/>
          </a:xfrm>
          <a:prstGeom prst="rect">
            <a:avLst/>
          </a:prstGeom>
          <a:noFill/>
          <a:ln>
            <a:noFill/>
          </a:ln>
        </p:spPr>
      </p:pic>
      <p:pic>
        <p:nvPicPr>
          <p:cNvPr descr="Gráfico de las respuestas de Formularios. Título de la pregunta: 3. ¿Le parece mejor tener sus datos almacenados en la web o en su computador?. Número de respuestas: 27 respuestas." id="271" name="Google Shape;271;g1f4f288e1d4_0_0" title="3. ¿Le parece mejor tener sus datos almacenados en la web o en su computador?"/>
          <p:cNvPicPr preferRelativeResize="0"/>
          <p:nvPr/>
        </p:nvPicPr>
        <p:blipFill>
          <a:blip r:embed="rId6">
            <a:alphaModFix/>
          </a:blip>
          <a:stretch>
            <a:fillRect/>
          </a:stretch>
        </p:blipFill>
        <p:spPr>
          <a:xfrm>
            <a:off x="6002357" y="3905576"/>
            <a:ext cx="5636157" cy="23722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pic>
        <p:nvPicPr>
          <p:cNvPr descr="Gráfico de las respuestas de Formularios. Título de la pregunta: 4. ¿Le parece una buena inversión un inventario digital para llevar el correcto registro de un negocio?. Número de respuestas: 27 respuestas." id="277" name="Google Shape;277;g1f4f288e1d4_0_10" title="4. ¿Le parece una buena inversión un inventario digital para llevar el correcto registro de un negocio?"/>
          <p:cNvPicPr preferRelativeResize="0"/>
          <p:nvPr/>
        </p:nvPicPr>
        <p:blipFill>
          <a:blip r:embed="rId3">
            <a:alphaModFix/>
          </a:blip>
          <a:stretch>
            <a:fillRect/>
          </a:stretch>
        </p:blipFill>
        <p:spPr>
          <a:xfrm>
            <a:off x="0" y="1608300"/>
            <a:ext cx="6264448" cy="2841674"/>
          </a:xfrm>
          <a:prstGeom prst="rect">
            <a:avLst/>
          </a:prstGeom>
          <a:noFill/>
          <a:ln>
            <a:noFill/>
          </a:ln>
        </p:spPr>
      </p:pic>
      <p:pic>
        <p:nvPicPr>
          <p:cNvPr descr="Gráfico de las respuestas de Formularios. Título de la pregunta: 5.  ¿Tienes experiencia previa en el uso de sistemas de inventario?. Número de respuestas: 27 respuestas." id="278" name="Google Shape;278;g1f4f288e1d4_0_10" title="5.  ¿Tienes experiencia previa en el uso de sistemas de inventario?"/>
          <p:cNvPicPr preferRelativeResize="0"/>
          <p:nvPr/>
        </p:nvPicPr>
        <p:blipFill>
          <a:blip r:embed="rId4">
            <a:alphaModFix/>
          </a:blip>
          <a:stretch>
            <a:fillRect/>
          </a:stretch>
        </p:blipFill>
        <p:spPr>
          <a:xfrm>
            <a:off x="6416848" y="1608300"/>
            <a:ext cx="5622753" cy="2366608"/>
          </a:xfrm>
          <a:prstGeom prst="rect">
            <a:avLst/>
          </a:prstGeom>
          <a:noFill/>
          <a:ln>
            <a:noFill/>
          </a:ln>
        </p:spPr>
      </p:pic>
      <p:pic>
        <p:nvPicPr>
          <p:cNvPr descr="Gráfico de las respuestas de Formularios. Título de la pregunta: 6. ¿Prefieres un sistema de inventario que sea fácil de usar aunque tenga menos funciones?&#10;. Número de respuestas: 27 respuestas." id="279" name="Google Shape;279;g1f4f288e1d4_0_10" title="6. ¿Prefieres un sistema de inventario que sea fácil de usar aunque tenga menos funciones?&#10;"/>
          <p:cNvPicPr preferRelativeResize="0"/>
          <p:nvPr/>
        </p:nvPicPr>
        <p:blipFill>
          <a:blip r:embed="rId5">
            <a:alphaModFix/>
          </a:blip>
          <a:stretch>
            <a:fillRect/>
          </a:stretch>
        </p:blipFill>
        <p:spPr>
          <a:xfrm>
            <a:off x="226498" y="4303458"/>
            <a:ext cx="5622753" cy="2366608"/>
          </a:xfrm>
          <a:prstGeom prst="rect">
            <a:avLst/>
          </a:prstGeom>
          <a:noFill/>
          <a:ln>
            <a:noFill/>
          </a:ln>
        </p:spPr>
      </p:pic>
      <p:pic>
        <p:nvPicPr>
          <p:cNvPr descr="Gráfico de las respuestas de Formularios. Título de la pregunta: 7. ¿Te gustaría recibir notificaciones automáticas sobre niveles de stock bajo o vencimiento de productos?&#10;. Número de respuestas: 27 respuestas." id="280" name="Google Shape;280;g1f4f288e1d4_0_10" title="7. ¿Te gustaría recibir notificaciones automáticas sobre niveles de stock bajo o vencimiento de productos?&#10;"/>
          <p:cNvPicPr preferRelativeResize="0"/>
          <p:nvPr/>
        </p:nvPicPr>
        <p:blipFill rotWithShape="1">
          <a:blip r:embed="rId6">
            <a:alphaModFix/>
          </a:blip>
          <a:srcRect b="0" l="0" r="0" t="0"/>
          <a:stretch/>
        </p:blipFill>
        <p:spPr>
          <a:xfrm>
            <a:off x="6341348" y="3974908"/>
            <a:ext cx="5622753" cy="255055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pic>
        <p:nvPicPr>
          <p:cNvPr descr="Gráfico de las respuestas de Formularios. Título de la pregunta: 8. ¿Cuál es tu principal objetivo al usar un sistema de inventario?&#10;. Número de respuestas: 27 respuestas." id="286" name="Google Shape;286;g1f4f288e1d4_0_19" title="8. ¿Cuál es tu principal objetivo al usar un sistema de inventario?&#10;"/>
          <p:cNvPicPr preferRelativeResize="0"/>
          <p:nvPr/>
        </p:nvPicPr>
        <p:blipFill>
          <a:blip r:embed="rId3">
            <a:alphaModFix/>
          </a:blip>
          <a:stretch>
            <a:fillRect/>
          </a:stretch>
        </p:blipFill>
        <p:spPr>
          <a:xfrm>
            <a:off x="102075" y="1666900"/>
            <a:ext cx="5762452" cy="2425401"/>
          </a:xfrm>
          <a:prstGeom prst="rect">
            <a:avLst/>
          </a:prstGeom>
          <a:noFill/>
          <a:ln>
            <a:noFill/>
          </a:ln>
        </p:spPr>
      </p:pic>
      <p:pic>
        <p:nvPicPr>
          <p:cNvPr descr="Gráfico de las respuestas de Formularios. Título de la pregunta: 9. ¿Quieres tener la capacidad de generar informes sobre el desempeño del inventario?&#10;. Número de respuestas: 27 respuestas." id="287" name="Google Shape;287;g1f4f288e1d4_0_19" title="9. ¿Quieres tener la capacidad de generar informes sobre el desempeño del inventario?&#10;"/>
          <p:cNvPicPr preferRelativeResize="0"/>
          <p:nvPr/>
        </p:nvPicPr>
        <p:blipFill>
          <a:blip r:embed="rId4">
            <a:alphaModFix/>
          </a:blip>
          <a:stretch>
            <a:fillRect/>
          </a:stretch>
        </p:blipFill>
        <p:spPr>
          <a:xfrm>
            <a:off x="6103700" y="1612909"/>
            <a:ext cx="5762452" cy="2425416"/>
          </a:xfrm>
          <a:prstGeom prst="rect">
            <a:avLst/>
          </a:prstGeom>
          <a:noFill/>
          <a:ln>
            <a:noFill/>
          </a:ln>
        </p:spPr>
      </p:pic>
      <p:sp>
        <p:nvSpPr>
          <p:cNvPr id="288" name="Google Shape;288;g1f4f288e1d4_0_19"/>
          <p:cNvSpPr txBox="1"/>
          <p:nvPr/>
        </p:nvSpPr>
        <p:spPr>
          <a:xfrm>
            <a:off x="4554750" y="4894375"/>
            <a:ext cx="3082500" cy="70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ES" sz="3400" u="sng">
                <a:solidFill>
                  <a:schemeClr val="hlink"/>
                </a:solidFill>
                <a:latin typeface="Calibri"/>
                <a:ea typeface="Calibri"/>
                <a:cs typeface="Calibri"/>
                <a:sym typeface="Calibri"/>
                <a:hlinkClick r:id="rId5"/>
              </a:rPr>
              <a:t>Link encuesta</a:t>
            </a:r>
            <a:endParaRPr sz="3400">
              <a:solidFill>
                <a:schemeClr val="dk1"/>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5" name="Shape 105"/>
        <p:cNvGrpSpPr/>
        <p:nvPr/>
      </p:nvGrpSpPr>
      <p:grpSpPr>
        <a:xfrm>
          <a:off x="0" y="0"/>
          <a:ext cx="0" cy="0"/>
          <a:chOff x="0" y="0"/>
          <a:chExt cx="0" cy="0"/>
        </a:xfrm>
      </p:grpSpPr>
      <p:sp>
        <p:nvSpPr>
          <p:cNvPr id="106" name="Google Shape;106;p2"/>
          <p:cNvSpPr txBox="1"/>
          <p:nvPr/>
        </p:nvSpPr>
        <p:spPr>
          <a:xfrm>
            <a:off x="977000" y="556175"/>
            <a:ext cx="8127300" cy="13122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38AA00"/>
              </a:buClr>
              <a:buSzPts val="4400"/>
              <a:buFont typeface="Work Sans Light"/>
              <a:buNone/>
            </a:pPr>
            <a:r>
              <a:rPr b="0" i="0" lang="es-ES" sz="4400" u="none" cap="none" strike="noStrike">
                <a:solidFill>
                  <a:srgbClr val="38AA00"/>
                </a:solidFill>
                <a:latin typeface="Work Sans Light"/>
                <a:ea typeface="Work Sans Light"/>
                <a:cs typeface="Work Sans Light"/>
                <a:sym typeface="Work Sans Light"/>
              </a:rPr>
              <a:t>Presentación y debida solución del problema, </a:t>
            </a:r>
            <a:r>
              <a:rPr lang="es-ES" sz="4400">
                <a:solidFill>
                  <a:srgbClr val="38AA00"/>
                </a:solidFill>
                <a:latin typeface="Work Sans Light"/>
                <a:ea typeface="Work Sans Light"/>
                <a:cs typeface="Work Sans Light"/>
                <a:sym typeface="Work Sans Light"/>
              </a:rPr>
              <a:t>del </a:t>
            </a:r>
            <a:r>
              <a:rPr lang="es-ES" sz="4400">
                <a:solidFill>
                  <a:srgbClr val="38AA00"/>
                </a:solidFill>
                <a:latin typeface="Work Sans Light"/>
                <a:ea typeface="Work Sans Light"/>
                <a:cs typeface="Work Sans Light"/>
                <a:sym typeface="Work Sans Light"/>
              </a:rPr>
              <a:t>autoservicio la gran cosecha.</a:t>
            </a:r>
            <a:r>
              <a:rPr lang="es-ES" sz="4400">
                <a:solidFill>
                  <a:srgbClr val="38AA00"/>
                </a:solidFill>
                <a:latin typeface="Work Sans Light"/>
                <a:ea typeface="Work Sans Light"/>
                <a:cs typeface="Work Sans Light"/>
                <a:sym typeface="Work Sans Light"/>
              </a:rPr>
              <a:t> </a:t>
            </a:r>
            <a:endParaRPr b="0" i="0" sz="1400" u="none" cap="none" strike="noStrike">
              <a:solidFill>
                <a:srgbClr val="000000"/>
              </a:solidFill>
              <a:latin typeface="Arial"/>
              <a:ea typeface="Arial"/>
              <a:cs typeface="Arial"/>
              <a:sym typeface="Arial"/>
            </a:endParaRPr>
          </a:p>
          <a:p>
            <a:pPr indent="0" lvl="0" marL="0" marR="0" rtl="0" algn="l">
              <a:lnSpc>
                <a:spcPct val="90000"/>
              </a:lnSpc>
              <a:spcBef>
                <a:spcPts val="0"/>
              </a:spcBef>
              <a:spcAft>
                <a:spcPts val="0"/>
              </a:spcAft>
              <a:buClr>
                <a:srgbClr val="38AA00"/>
              </a:buClr>
              <a:buSzPts val="4400"/>
              <a:buFont typeface="Work Sans Light"/>
              <a:buNone/>
            </a:pPr>
            <a:r>
              <a:t/>
            </a:r>
            <a:endParaRPr b="0" i="0" sz="1400" u="none" cap="none" strike="noStrike">
              <a:solidFill>
                <a:srgbClr val="000000"/>
              </a:solidFill>
              <a:latin typeface="Arial"/>
              <a:ea typeface="Arial"/>
              <a:cs typeface="Arial"/>
              <a:sym typeface="Arial"/>
            </a:endParaRPr>
          </a:p>
        </p:txBody>
      </p:sp>
      <p:sp>
        <p:nvSpPr>
          <p:cNvPr id="107" name="Google Shape;107;p2"/>
          <p:cNvSpPr txBox="1"/>
          <p:nvPr/>
        </p:nvSpPr>
        <p:spPr>
          <a:xfrm>
            <a:off x="977000" y="2894125"/>
            <a:ext cx="8608200" cy="2524500"/>
          </a:xfrm>
          <a:prstGeom prst="rect">
            <a:avLst/>
          </a:prstGeom>
          <a:noFill/>
          <a:ln cap="flat" cmpd="sng" w="9525">
            <a:solidFill>
              <a:srgbClr val="000000"/>
            </a:solidFill>
            <a:prstDash val="solid"/>
            <a:round/>
            <a:headEnd len="sm" w="sm" type="none"/>
            <a:tailEnd len="sm" w="sm" type="none"/>
          </a:ln>
        </p:spPr>
        <p:txBody>
          <a:bodyPr anchorCtr="0" anchor="t" bIns="0" lIns="54000" spcFirstLastPara="1" rIns="91425" wrap="square" tIns="0">
            <a:spAutoFit/>
          </a:bodyPr>
          <a:lstStyle/>
          <a:p>
            <a:pPr indent="0" lvl="0" marL="0" marR="0" rtl="0" algn="l">
              <a:lnSpc>
                <a:spcPct val="100000"/>
              </a:lnSpc>
              <a:spcBef>
                <a:spcPts val="0"/>
              </a:spcBef>
              <a:spcAft>
                <a:spcPts val="0"/>
              </a:spcAft>
              <a:buClr>
                <a:srgbClr val="000000"/>
              </a:buClr>
              <a:buSzPts val="1600"/>
              <a:buFont typeface="Arial"/>
              <a:buNone/>
            </a:pPr>
            <a:r>
              <a:rPr b="1" i="0" lang="es-ES" sz="1900" u="none" cap="none" strike="noStrike">
                <a:solidFill>
                  <a:srgbClr val="000000"/>
                </a:solidFill>
                <a:latin typeface="Arial"/>
                <a:ea typeface="Arial"/>
                <a:cs typeface="Arial"/>
                <a:sym typeface="Arial"/>
              </a:rPr>
              <a:t>Presentación integrantes del grupo:</a:t>
            </a:r>
            <a:endParaRPr b="1" sz="1900"/>
          </a:p>
          <a:p>
            <a:pPr indent="0" lvl="0" marL="0" rtl="0" algn="l">
              <a:lnSpc>
                <a:spcPct val="100000"/>
              </a:lnSpc>
              <a:spcBef>
                <a:spcPts val="1200"/>
              </a:spcBef>
              <a:spcAft>
                <a:spcPts val="0"/>
              </a:spcAft>
              <a:buClr>
                <a:schemeClr val="dk1"/>
              </a:buClr>
              <a:buSzPts val="1100"/>
              <a:buFont typeface="Arial"/>
              <a:buNone/>
            </a:pPr>
            <a:r>
              <a:rPr b="1" lang="es-ES" sz="1900">
                <a:solidFill>
                  <a:srgbClr val="0E2C4B"/>
                </a:solidFill>
              </a:rPr>
              <a:t>KENNETH TRIANA</a:t>
            </a:r>
            <a:endParaRPr b="1" sz="1900">
              <a:solidFill>
                <a:srgbClr val="0E2C4B"/>
              </a:solidFill>
            </a:endParaRPr>
          </a:p>
          <a:p>
            <a:pPr indent="0" lvl="0" marL="0" rtl="0" algn="l">
              <a:lnSpc>
                <a:spcPct val="100000"/>
              </a:lnSpc>
              <a:spcBef>
                <a:spcPts val="1200"/>
              </a:spcBef>
              <a:spcAft>
                <a:spcPts val="0"/>
              </a:spcAft>
              <a:buClr>
                <a:schemeClr val="dk1"/>
              </a:buClr>
              <a:buSzPts val="1100"/>
              <a:buFont typeface="Arial"/>
              <a:buNone/>
            </a:pPr>
            <a:r>
              <a:rPr b="1" lang="es-ES" sz="1900">
                <a:solidFill>
                  <a:srgbClr val="0E2C4B"/>
                </a:solidFill>
              </a:rPr>
              <a:t>NICOL SANCHEZ</a:t>
            </a:r>
            <a:endParaRPr b="1" sz="1900">
              <a:solidFill>
                <a:srgbClr val="0E2C4B"/>
              </a:solidFill>
            </a:endParaRPr>
          </a:p>
          <a:p>
            <a:pPr indent="0" lvl="0" marL="0" rtl="0" algn="l">
              <a:lnSpc>
                <a:spcPct val="100000"/>
              </a:lnSpc>
              <a:spcBef>
                <a:spcPts val="1200"/>
              </a:spcBef>
              <a:spcAft>
                <a:spcPts val="0"/>
              </a:spcAft>
              <a:buClr>
                <a:schemeClr val="dk1"/>
              </a:buClr>
              <a:buSzPts val="1100"/>
              <a:buFont typeface="Arial"/>
              <a:buNone/>
            </a:pPr>
            <a:r>
              <a:rPr b="1" lang="es-ES" sz="1900">
                <a:solidFill>
                  <a:srgbClr val="0E2C4B"/>
                </a:solidFill>
              </a:rPr>
              <a:t>NIXSON RODRIGUEZ </a:t>
            </a:r>
            <a:endParaRPr b="1" sz="1900">
              <a:solidFill>
                <a:srgbClr val="0E2C4B"/>
              </a:solidFill>
            </a:endParaRPr>
          </a:p>
          <a:p>
            <a:pPr indent="0" lvl="0" marL="0" rtl="0" algn="l">
              <a:lnSpc>
                <a:spcPct val="100000"/>
              </a:lnSpc>
              <a:spcBef>
                <a:spcPts val="1200"/>
              </a:spcBef>
              <a:spcAft>
                <a:spcPts val="0"/>
              </a:spcAft>
              <a:buClr>
                <a:schemeClr val="dk1"/>
              </a:buClr>
              <a:buSzPts val="1100"/>
              <a:buFont typeface="Arial"/>
              <a:buNone/>
            </a:pPr>
            <a:r>
              <a:rPr b="1" lang="es-ES" sz="1900">
                <a:solidFill>
                  <a:srgbClr val="0E2C4B"/>
                </a:solidFill>
              </a:rPr>
              <a:t>NELSON GONZALEZ</a:t>
            </a:r>
            <a:endParaRPr b="1" sz="1900">
              <a:solidFill>
                <a:srgbClr val="0E2C4B"/>
              </a:solidFill>
            </a:endParaRPr>
          </a:p>
          <a:p>
            <a:pPr indent="0" lvl="0" marL="0" rtl="0" algn="l">
              <a:lnSpc>
                <a:spcPct val="100000"/>
              </a:lnSpc>
              <a:spcBef>
                <a:spcPts val="1200"/>
              </a:spcBef>
              <a:spcAft>
                <a:spcPts val="1200"/>
              </a:spcAft>
              <a:buClr>
                <a:schemeClr val="dk1"/>
              </a:buClr>
              <a:buSzPts val="1100"/>
              <a:buFont typeface="Arial"/>
              <a:buNone/>
            </a:pPr>
            <a:r>
              <a:rPr b="1" lang="es-ES" sz="1900">
                <a:solidFill>
                  <a:srgbClr val="0E2C4B"/>
                </a:solidFill>
              </a:rPr>
              <a:t>ADSO 2823510_G</a:t>
            </a:r>
            <a:r>
              <a:rPr b="1" lang="es-ES" sz="1900">
                <a:solidFill>
                  <a:srgbClr val="0E2C4B"/>
                </a:solidFill>
              </a:rPr>
              <a:t>2</a:t>
            </a:r>
            <a:endParaRPr b="1" sz="19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16"/>
          <p:cNvSpPr/>
          <p:nvPr/>
        </p:nvSpPr>
        <p:spPr>
          <a:xfrm>
            <a:off x="0" y="0"/>
            <a:ext cx="12192000" cy="6858000"/>
          </a:xfrm>
          <a:prstGeom prst="rect">
            <a:avLst/>
          </a:prstGeom>
          <a:solidFill>
            <a:srgbClr val="39A9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294" name="Google Shape;294;p16"/>
          <p:cNvGrpSpPr/>
          <p:nvPr/>
        </p:nvGrpSpPr>
        <p:grpSpPr>
          <a:xfrm>
            <a:off x="233911" y="382220"/>
            <a:ext cx="266743" cy="528011"/>
            <a:chOff x="141693" y="266421"/>
            <a:chExt cx="287374" cy="396008"/>
          </a:xfrm>
        </p:grpSpPr>
        <p:cxnSp>
          <p:nvCxnSpPr>
            <p:cNvPr id="295" name="Google Shape;295;p16"/>
            <p:cNvCxnSpPr/>
            <p:nvPr/>
          </p:nvCxnSpPr>
          <p:spPr>
            <a:xfrm>
              <a:off x="141698" y="662429"/>
              <a:ext cx="287369" cy="0"/>
            </a:xfrm>
            <a:prstGeom prst="straightConnector1">
              <a:avLst/>
            </a:prstGeom>
            <a:noFill/>
            <a:ln cap="flat" cmpd="sng" w="19050">
              <a:solidFill>
                <a:schemeClr val="lt1"/>
              </a:solidFill>
              <a:prstDash val="solid"/>
              <a:miter lim="800000"/>
              <a:headEnd len="sm" w="sm" type="none"/>
              <a:tailEnd len="sm" w="sm" type="none"/>
            </a:ln>
            <a:effectLst>
              <a:outerShdw sx="1000" rotWithShape="0" dist="20000" sy="1000">
                <a:srgbClr val="000000"/>
              </a:outerShdw>
            </a:effectLst>
          </p:spPr>
        </p:cxnSp>
        <p:cxnSp>
          <p:nvCxnSpPr>
            <p:cNvPr id="296" name="Google Shape;296;p16"/>
            <p:cNvCxnSpPr/>
            <p:nvPr/>
          </p:nvCxnSpPr>
          <p:spPr>
            <a:xfrm>
              <a:off x="141697" y="618363"/>
              <a:ext cx="287369" cy="0"/>
            </a:xfrm>
            <a:prstGeom prst="straightConnector1">
              <a:avLst/>
            </a:prstGeom>
            <a:noFill/>
            <a:ln cap="flat" cmpd="sng" w="19050">
              <a:solidFill>
                <a:schemeClr val="lt1"/>
              </a:solidFill>
              <a:prstDash val="solid"/>
              <a:miter lim="800000"/>
              <a:headEnd len="sm" w="sm" type="none"/>
              <a:tailEnd len="sm" w="sm" type="none"/>
            </a:ln>
            <a:effectLst>
              <a:outerShdw sx="1000" rotWithShape="0" dist="20000" sy="1000">
                <a:srgbClr val="000000"/>
              </a:outerShdw>
            </a:effectLst>
          </p:spPr>
        </p:cxnSp>
        <p:cxnSp>
          <p:nvCxnSpPr>
            <p:cNvPr id="297" name="Google Shape;297;p16"/>
            <p:cNvCxnSpPr/>
            <p:nvPr/>
          </p:nvCxnSpPr>
          <p:spPr>
            <a:xfrm>
              <a:off x="141697" y="573093"/>
              <a:ext cx="287369" cy="0"/>
            </a:xfrm>
            <a:prstGeom prst="straightConnector1">
              <a:avLst/>
            </a:prstGeom>
            <a:noFill/>
            <a:ln cap="flat" cmpd="sng" w="19050">
              <a:solidFill>
                <a:schemeClr val="lt1"/>
              </a:solidFill>
              <a:prstDash val="solid"/>
              <a:miter lim="800000"/>
              <a:headEnd len="sm" w="sm" type="none"/>
              <a:tailEnd len="sm" w="sm" type="none"/>
            </a:ln>
            <a:effectLst>
              <a:outerShdw sx="1000" rotWithShape="0" dist="20000" sy="1000">
                <a:srgbClr val="000000"/>
              </a:outerShdw>
            </a:effectLst>
          </p:spPr>
        </p:cxnSp>
        <p:cxnSp>
          <p:nvCxnSpPr>
            <p:cNvPr id="298" name="Google Shape;298;p16"/>
            <p:cNvCxnSpPr/>
            <p:nvPr/>
          </p:nvCxnSpPr>
          <p:spPr>
            <a:xfrm>
              <a:off x="141696" y="529027"/>
              <a:ext cx="287369" cy="0"/>
            </a:xfrm>
            <a:prstGeom prst="straightConnector1">
              <a:avLst/>
            </a:prstGeom>
            <a:noFill/>
            <a:ln cap="flat" cmpd="sng" w="19050">
              <a:solidFill>
                <a:schemeClr val="lt1"/>
              </a:solidFill>
              <a:prstDash val="solid"/>
              <a:miter lim="800000"/>
              <a:headEnd len="sm" w="sm" type="none"/>
              <a:tailEnd len="sm" w="sm" type="none"/>
            </a:ln>
            <a:effectLst>
              <a:outerShdw sx="1000" rotWithShape="0" dist="20000" sy="1000">
                <a:srgbClr val="000000"/>
              </a:outerShdw>
            </a:effectLst>
          </p:spPr>
        </p:cxnSp>
        <p:cxnSp>
          <p:nvCxnSpPr>
            <p:cNvPr id="299" name="Google Shape;299;p16"/>
            <p:cNvCxnSpPr/>
            <p:nvPr/>
          </p:nvCxnSpPr>
          <p:spPr>
            <a:xfrm>
              <a:off x="141696" y="488965"/>
              <a:ext cx="287369" cy="0"/>
            </a:xfrm>
            <a:prstGeom prst="straightConnector1">
              <a:avLst/>
            </a:prstGeom>
            <a:noFill/>
            <a:ln cap="flat" cmpd="sng" w="19050">
              <a:solidFill>
                <a:schemeClr val="lt1"/>
              </a:solidFill>
              <a:prstDash val="solid"/>
              <a:miter lim="800000"/>
              <a:headEnd len="sm" w="sm" type="none"/>
              <a:tailEnd len="sm" w="sm" type="none"/>
            </a:ln>
            <a:effectLst>
              <a:outerShdw sx="1000" rotWithShape="0" dist="20000" sy="1000">
                <a:srgbClr val="000000"/>
              </a:outerShdw>
            </a:effectLst>
          </p:spPr>
        </p:cxnSp>
        <p:cxnSp>
          <p:nvCxnSpPr>
            <p:cNvPr id="300" name="Google Shape;300;p16"/>
            <p:cNvCxnSpPr/>
            <p:nvPr/>
          </p:nvCxnSpPr>
          <p:spPr>
            <a:xfrm>
              <a:off x="141695" y="444899"/>
              <a:ext cx="287369" cy="0"/>
            </a:xfrm>
            <a:prstGeom prst="straightConnector1">
              <a:avLst/>
            </a:prstGeom>
            <a:noFill/>
            <a:ln cap="flat" cmpd="sng" w="19050">
              <a:solidFill>
                <a:schemeClr val="lt1"/>
              </a:solidFill>
              <a:prstDash val="solid"/>
              <a:miter lim="800000"/>
              <a:headEnd len="sm" w="sm" type="none"/>
              <a:tailEnd len="sm" w="sm" type="none"/>
            </a:ln>
            <a:effectLst>
              <a:outerShdw sx="1000" rotWithShape="0" dist="20000" sy="1000">
                <a:srgbClr val="000000"/>
              </a:outerShdw>
            </a:effectLst>
          </p:spPr>
        </p:cxnSp>
        <p:cxnSp>
          <p:nvCxnSpPr>
            <p:cNvPr id="301" name="Google Shape;301;p16"/>
            <p:cNvCxnSpPr/>
            <p:nvPr/>
          </p:nvCxnSpPr>
          <p:spPr>
            <a:xfrm>
              <a:off x="141695" y="401282"/>
              <a:ext cx="287369" cy="0"/>
            </a:xfrm>
            <a:prstGeom prst="straightConnector1">
              <a:avLst/>
            </a:prstGeom>
            <a:noFill/>
            <a:ln cap="flat" cmpd="sng" w="19050">
              <a:solidFill>
                <a:schemeClr val="lt1"/>
              </a:solidFill>
              <a:prstDash val="solid"/>
              <a:miter lim="800000"/>
              <a:headEnd len="sm" w="sm" type="none"/>
              <a:tailEnd len="sm" w="sm" type="none"/>
            </a:ln>
            <a:effectLst>
              <a:outerShdw sx="1000" rotWithShape="0" dist="20000" sy="1000">
                <a:srgbClr val="000000"/>
              </a:outerShdw>
            </a:effectLst>
          </p:spPr>
        </p:cxnSp>
        <p:cxnSp>
          <p:nvCxnSpPr>
            <p:cNvPr id="302" name="Google Shape;302;p16"/>
            <p:cNvCxnSpPr/>
            <p:nvPr/>
          </p:nvCxnSpPr>
          <p:spPr>
            <a:xfrm>
              <a:off x="141694" y="357216"/>
              <a:ext cx="287369" cy="0"/>
            </a:xfrm>
            <a:prstGeom prst="straightConnector1">
              <a:avLst/>
            </a:prstGeom>
            <a:noFill/>
            <a:ln cap="flat" cmpd="sng" w="19050">
              <a:solidFill>
                <a:schemeClr val="lt1"/>
              </a:solidFill>
              <a:prstDash val="solid"/>
              <a:miter lim="800000"/>
              <a:headEnd len="sm" w="sm" type="none"/>
              <a:tailEnd len="sm" w="sm" type="none"/>
            </a:ln>
            <a:effectLst>
              <a:outerShdw sx="1000" rotWithShape="0" dist="20000" sy="1000">
                <a:srgbClr val="000000"/>
              </a:outerShdw>
            </a:effectLst>
          </p:spPr>
        </p:cxnSp>
        <p:cxnSp>
          <p:nvCxnSpPr>
            <p:cNvPr id="303" name="Google Shape;303;p16"/>
            <p:cNvCxnSpPr/>
            <p:nvPr/>
          </p:nvCxnSpPr>
          <p:spPr>
            <a:xfrm>
              <a:off x="141694" y="310487"/>
              <a:ext cx="287369" cy="0"/>
            </a:xfrm>
            <a:prstGeom prst="straightConnector1">
              <a:avLst/>
            </a:prstGeom>
            <a:noFill/>
            <a:ln cap="flat" cmpd="sng" w="19050">
              <a:solidFill>
                <a:schemeClr val="lt1"/>
              </a:solidFill>
              <a:prstDash val="solid"/>
              <a:miter lim="800000"/>
              <a:headEnd len="sm" w="sm" type="none"/>
              <a:tailEnd len="sm" w="sm" type="none"/>
            </a:ln>
            <a:effectLst>
              <a:outerShdw sx="1000" rotWithShape="0" dist="20000" sy="1000">
                <a:srgbClr val="000000"/>
              </a:outerShdw>
            </a:effectLst>
          </p:spPr>
        </p:cxnSp>
        <p:cxnSp>
          <p:nvCxnSpPr>
            <p:cNvPr id="304" name="Google Shape;304;p16"/>
            <p:cNvCxnSpPr/>
            <p:nvPr/>
          </p:nvCxnSpPr>
          <p:spPr>
            <a:xfrm>
              <a:off x="141693" y="266421"/>
              <a:ext cx="287369" cy="0"/>
            </a:xfrm>
            <a:prstGeom prst="straightConnector1">
              <a:avLst/>
            </a:prstGeom>
            <a:noFill/>
            <a:ln cap="flat" cmpd="sng" w="19050">
              <a:solidFill>
                <a:schemeClr val="lt1"/>
              </a:solidFill>
              <a:prstDash val="solid"/>
              <a:miter lim="800000"/>
              <a:headEnd len="sm" w="sm" type="none"/>
              <a:tailEnd len="sm" w="sm" type="none"/>
            </a:ln>
            <a:effectLst>
              <a:outerShdw sx="1000" rotWithShape="0" dist="20000" sy="1000">
                <a:srgbClr val="000000"/>
              </a:outerShdw>
            </a:effectLst>
          </p:spPr>
        </p:cxnSp>
      </p:grpSp>
      <p:sp>
        <p:nvSpPr>
          <p:cNvPr id="305" name="Google Shape;305;p16"/>
          <p:cNvSpPr/>
          <p:nvPr/>
        </p:nvSpPr>
        <p:spPr>
          <a:xfrm>
            <a:off x="2802759" y="2258848"/>
            <a:ext cx="2340304" cy="2340304"/>
          </a:xfrm>
          <a:prstGeom prst="rect">
            <a:avLst/>
          </a:prstGeom>
          <a:noFill/>
          <a:ln cap="flat" cmpd="sng" w="38100">
            <a:solidFill>
              <a:schemeClr val="lt1"/>
            </a:solidFill>
            <a:prstDash val="solid"/>
            <a:miter lim="800000"/>
            <a:headEnd len="sm" w="sm" type="none"/>
            <a:tailEnd len="sm" w="sm" type="none"/>
          </a:ln>
          <a:effectLst>
            <a:outerShdw sx="1000" rotWithShape="0" dist="23000" sy="1000">
              <a:srgbClr val="000000"/>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lt1"/>
              </a:solidFill>
              <a:latin typeface="Calibri"/>
              <a:ea typeface="Calibri"/>
              <a:cs typeface="Calibri"/>
              <a:sym typeface="Calibri"/>
            </a:endParaRPr>
          </a:p>
        </p:txBody>
      </p:sp>
      <p:sp>
        <p:nvSpPr>
          <p:cNvPr id="306" name="Google Shape;306;p16"/>
          <p:cNvSpPr txBox="1"/>
          <p:nvPr/>
        </p:nvSpPr>
        <p:spPr>
          <a:xfrm>
            <a:off x="2800585" y="2757392"/>
            <a:ext cx="2328600" cy="14469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8800"/>
              <a:buFont typeface="Arial"/>
              <a:buNone/>
            </a:pPr>
            <a:r>
              <a:rPr b="1" i="0" lang="es-ES" sz="8800" u="none" cap="none" strike="noStrike">
                <a:solidFill>
                  <a:schemeClr val="lt1"/>
                </a:solidFill>
                <a:latin typeface="Work Sans"/>
                <a:ea typeface="Work Sans"/>
                <a:cs typeface="Work Sans"/>
                <a:sym typeface="Work Sans"/>
              </a:rPr>
              <a:t>0</a:t>
            </a:r>
            <a:r>
              <a:rPr b="1" lang="es-ES" sz="8800">
                <a:solidFill>
                  <a:schemeClr val="lt1"/>
                </a:solidFill>
                <a:latin typeface="Work Sans"/>
                <a:ea typeface="Work Sans"/>
                <a:cs typeface="Work Sans"/>
                <a:sym typeface="Work Sans"/>
              </a:rPr>
              <a:t>5</a:t>
            </a:r>
            <a:endParaRPr b="0" i="0" sz="1400" u="none" cap="none" strike="noStrike">
              <a:solidFill>
                <a:srgbClr val="000000"/>
              </a:solidFill>
              <a:latin typeface="Arial"/>
              <a:ea typeface="Arial"/>
              <a:cs typeface="Arial"/>
              <a:sym typeface="Arial"/>
            </a:endParaRPr>
          </a:p>
        </p:txBody>
      </p:sp>
      <p:sp>
        <p:nvSpPr>
          <p:cNvPr id="307" name="Google Shape;307;p16"/>
          <p:cNvSpPr/>
          <p:nvPr/>
        </p:nvSpPr>
        <p:spPr>
          <a:xfrm>
            <a:off x="5284366" y="3065291"/>
            <a:ext cx="6032905" cy="830751"/>
          </a:xfrm>
          <a:prstGeom prst="rect">
            <a:avLst/>
          </a:prstGeom>
          <a:noFill/>
          <a:ln>
            <a:noFill/>
          </a:ln>
        </p:spPr>
        <p:txBody>
          <a:bodyPr anchorCtr="0" anchor="ctr" bIns="60950" lIns="121900" spcFirstLastPara="1" rIns="121900" wrap="square" tIns="60950">
            <a:noAutofit/>
          </a:bodyPr>
          <a:lstStyle/>
          <a:p>
            <a:pPr indent="0" lvl="0" marL="0" marR="0" rtl="0" algn="l">
              <a:lnSpc>
                <a:spcPct val="100000"/>
              </a:lnSpc>
              <a:spcBef>
                <a:spcPts val="0"/>
              </a:spcBef>
              <a:spcAft>
                <a:spcPts val="0"/>
              </a:spcAft>
              <a:buClr>
                <a:schemeClr val="lt1"/>
              </a:buClr>
              <a:buSzPts val="3733"/>
              <a:buFont typeface="Arial"/>
              <a:buNone/>
            </a:pPr>
            <a:r>
              <a:rPr b="1" i="0" lang="es-ES" sz="3733" u="none" cap="none" strike="noStrike">
                <a:solidFill>
                  <a:schemeClr val="lt1"/>
                </a:solidFill>
                <a:latin typeface="Josefin Sans"/>
                <a:ea typeface="Josefin Sans"/>
                <a:cs typeface="Josefin Sans"/>
                <a:sym typeface="Josefin Sans"/>
              </a:rPr>
              <a:t>Requisitos Funcionales</a:t>
            </a:r>
            <a:endParaRPr b="0" i="0" sz="1400" u="none" cap="none" strike="noStrike">
              <a:solidFill>
                <a:srgbClr val="000000"/>
              </a:solidFill>
              <a:latin typeface="Arial"/>
              <a:ea typeface="Arial"/>
              <a:cs typeface="Arial"/>
              <a:sym typeface="Arial"/>
            </a:endParaRPr>
          </a:p>
        </p:txBody>
      </p:sp>
      <p:pic>
        <p:nvPicPr>
          <p:cNvPr id="308" name="Google Shape;308;p16"/>
          <p:cNvPicPr preferRelativeResize="0"/>
          <p:nvPr/>
        </p:nvPicPr>
        <p:blipFill rotWithShape="1">
          <a:blip r:embed="rId3">
            <a:alphaModFix/>
          </a:blip>
          <a:srcRect b="0" l="0" r="0" t="0"/>
          <a:stretch/>
        </p:blipFill>
        <p:spPr>
          <a:xfrm>
            <a:off x="11012561" y="267791"/>
            <a:ext cx="945523" cy="945523"/>
          </a:xfrm>
          <a:prstGeom prst="rect">
            <a:avLst/>
          </a:prstGeom>
          <a:noFill/>
          <a:ln>
            <a:noFill/>
          </a:ln>
        </p:spPr>
      </p:pic>
      <p:sp>
        <p:nvSpPr>
          <p:cNvPr id="309" name="Google Shape;309;p16"/>
          <p:cNvSpPr txBox="1"/>
          <p:nvPr/>
        </p:nvSpPr>
        <p:spPr>
          <a:xfrm rot="-5400000">
            <a:off x="-615018" y="1846222"/>
            <a:ext cx="1986500" cy="230832"/>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900"/>
              <a:buFont typeface="Arial"/>
              <a:buNone/>
            </a:pPr>
            <a:r>
              <a:rPr b="0" i="0" lang="es-ES" sz="900" u="none" cap="none" strike="noStrike">
                <a:solidFill>
                  <a:schemeClr val="lt1"/>
                </a:solidFill>
                <a:latin typeface="Josefin Sans"/>
                <a:ea typeface="Josefin Sans"/>
                <a:cs typeface="Josefin Sans"/>
                <a:sym typeface="Josefin Sans"/>
              </a:rPr>
              <a:t>Servicio Nacional de Aprendizaje</a:t>
            </a:r>
            <a:endParaRPr b="0" i="0" sz="1400" u="none" cap="none" strike="noStrike">
              <a:solidFill>
                <a:srgbClr val="000000"/>
              </a:solidFill>
              <a:latin typeface="Arial"/>
              <a:ea typeface="Arial"/>
              <a:cs typeface="Arial"/>
              <a:sym typeface="Arial"/>
            </a:endParaRPr>
          </a:p>
        </p:txBody>
      </p:sp>
      <p:sp>
        <p:nvSpPr>
          <p:cNvPr id="310" name="Google Shape;310;p16"/>
          <p:cNvSpPr txBox="1"/>
          <p:nvPr/>
        </p:nvSpPr>
        <p:spPr>
          <a:xfrm>
            <a:off x="500649" y="368820"/>
            <a:ext cx="4747232" cy="386430"/>
          </a:xfrm>
          <a:prstGeom prst="rect">
            <a:avLst/>
          </a:prstGeom>
          <a:noFill/>
          <a:ln>
            <a:noFill/>
          </a:ln>
        </p:spPr>
        <p:txBody>
          <a:bodyPr anchorCtr="0" anchor="t" bIns="0" lIns="0" spcFirstLastPara="1" rIns="0" wrap="square" tIns="16925">
            <a:spAutoFit/>
          </a:bodyPr>
          <a:lstStyle/>
          <a:p>
            <a:pPr indent="0" lvl="0" marL="16933" marR="0" rtl="0" algn="ctr">
              <a:lnSpc>
                <a:spcPct val="100000"/>
              </a:lnSpc>
              <a:spcBef>
                <a:spcPts val="0"/>
              </a:spcBef>
              <a:spcAft>
                <a:spcPts val="0"/>
              </a:spcAft>
              <a:buClr>
                <a:schemeClr val="lt1"/>
              </a:buClr>
              <a:buSzPts val="2400"/>
              <a:buFont typeface="Work Sans"/>
              <a:buNone/>
            </a:pPr>
            <a:r>
              <a:t/>
            </a:r>
            <a:endParaRPr b="1" i="0" sz="2400" u="none" cap="none" strike="noStrike">
              <a:solidFill>
                <a:schemeClr val="lt1"/>
              </a:solidFill>
              <a:latin typeface="Work Sans"/>
              <a:ea typeface="Work Sans"/>
              <a:cs typeface="Work Sans"/>
              <a:sym typeface="Work Sans"/>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17"/>
          <p:cNvSpPr txBox="1"/>
          <p:nvPr>
            <p:ph type="title"/>
          </p:nvPr>
        </p:nvSpPr>
        <p:spPr>
          <a:xfrm>
            <a:off x="456236" y="110481"/>
            <a:ext cx="10515600" cy="1325563"/>
          </a:xfrm>
          <a:prstGeom prst="rect">
            <a:avLst/>
          </a:prstGeom>
          <a:noFill/>
          <a:ln>
            <a:noFill/>
          </a:ln>
        </p:spPr>
        <p:txBody>
          <a:bodyPr anchorCtr="0" anchor="ctr" bIns="45700" lIns="91425" spcFirstLastPara="1" rIns="91425" wrap="square" tIns="45700">
            <a:normAutofit/>
          </a:bodyPr>
          <a:lstStyle/>
          <a:p>
            <a:pPr indent="0" lvl="0" marL="0" marR="0" rtl="0" algn="l">
              <a:lnSpc>
                <a:spcPct val="100000"/>
              </a:lnSpc>
              <a:spcBef>
                <a:spcPts val="0"/>
              </a:spcBef>
              <a:spcAft>
                <a:spcPts val="0"/>
              </a:spcAft>
              <a:buClr>
                <a:srgbClr val="000000"/>
              </a:buClr>
              <a:buSzPts val="3600"/>
              <a:buFont typeface="Arial"/>
              <a:buNone/>
            </a:pPr>
            <a:r>
              <a:rPr b="1" lang="es-ES" sz="4400">
                <a:solidFill>
                  <a:schemeClr val="lt1"/>
                </a:solidFill>
                <a:latin typeface="Calibri"/>
                <a:ea typeface="Calibri"/>
                <a:cs typeface="Calibri"/>
                <a:sym typeface="Calibri"/>
              </a:rPr>
              <a:t>Requisitos Funcionales</a:t>
            </a:r>
            <a:endParaRPr b="1" i="0" sz="4400" u="none" cap="none" strike="noStrike">
              <a:solidFill>
                <a:schemeClr val="lt1"/>
              </a:solidFill>
              <a:latin typeface="Calibri"/>
              <a:ea typeface="Calibri"/>
              <a:cs typeface="Calibri"/>
              <a:sym typeface="Calibri"/>
            </a:endParaRPr>
          </a:p>
        </p:txBody>
      </p:sp>
      <p:graphicFrame>
        <p:nvGraphicFramePr>
          <p:cNvPr id="316" name="Google Shape;316;p17"/>
          <p:cNvGraphicFramePr/>
          <p:nvPr/>
        </p:nvGraphicFramePr>
        <p:xfrm>
          <a:off x="258925" y="2578975"/>
          <a:ext cx="3000000" cy="3000000"/>
        </p:xfrm>
        <a:graphic>
          <a:graphicData uri="http://schemas.openxmlformats.org/drawingml/2006/table">
            <a:tbl>
              <a:tblPr bandCol="1" bandRow="1">
                <a:noFill/>
                <a:tableStyleId>{6AD0355C-8C3D-4249-ABF1-F9E72BFF9658}</a:tableStyleId>
              </a:tblPr>
              <a:tblGrid>
                <a:gridCol w="1238875"/>
                <a:gridCol w="4250050"/>
              </a:tblGrid>
              <a:tr h="12700">
                <a:tc>
                  <a:txBody>
                    <a:bodyPr/>
                    <a:lstStyle/>
                    <a:p>
                      <a:pPr indent="0" lvl="0" marL="0" rtl="0" algn="l">
                        <a:spcBef>
                          <a:spcPts val="0"/>
                        </a:spcBef>
                        <a:spcAft>
                          <a:spcPts val="0"/>
                        </a:spcAft>
                        <a:buNone/>
                      </a:pPr>
                      <a:r>
                        <a:rPr b="1" lang="es-ES" sz="1000"/>
                        <a:t>Identificación del requerimiento:</a:t>
                      </a:r>
                      <a:endParaRPr sz="1000"/>
                    </a:p>
                  </a:txBody>
                  <a:tcPr marT="0" marB="0" marR="44450" marL="44450"/>
                </a:tc>
                <a:tc>
                  <a:txBody>
                    <a:bodyPr/>
                    <a:lstStyle/>
                    <a:p>
                      <a:pPr indent="0" lvl="0" marL="0" rtl="0" algn="l">
                        <a:spcBef>
                          <a:spcPts val="0"/>
                        </a:spcBef>
                        <a:spcAft>
                          <a:spcPts val="0"/>
                        </a:spcAft>
                        <a:buNone/>
                      </a:pPr>
                      <a:r>
                        <a:rPr lang="es-ES" sz="1000"/>
                        <a:t>RF01</a:t>
                      </a:r>
                      <a:endParaRPr sz="1000"/>
                    </a:p>
                  </a:txBody>
                  <a:tcPr marT="0" marB="0" marR="44450" marL="44450"/>
                </a:tc>
              </a:tr>
              <a:tr h="12700">
                <a:tc>
                  <a:txBody>
                    <a:bodyPr/>
                    <a:lstStyle/>
                    <a:p>
                      <a:pPr indent="0" lvl="0" marL="0" rtl="0" algn="l">
                        <a:spcBef>
                          <a:spcPts val="0"/>
                        </a:spcBef>
                        <a:spcAft>
                          <a:spcPts val="0"/>
                        </a:spcAft>
                        <a:buNone/>
                      </a:pPr>
                      <a:r>
                        <a:rPr b="1" lang="es-ES" sz="1000"/>
                        <a:t>Nombre del Requerimiento:</a:t>
                      </a:r>
                      <a:endParaRPr sz="1000"/>
                    </a:p>
                  </a:txBody>
                  <a:tcPr marT="0" marB="0" marR="44450" marL="44450"/>
                </a:tc>
                <a:tc>
                  <a:txBody>
                    <a:bodyPr/>
                    <a:lstStyle/>
                    <a:p>
                      <a:pPr indent="0" lvl="0" marL="0" rtl="0" algn="l">
                        <a:spcBef>
                          <a:spcPts val="0"/>
                        </a:spcBef>
                        <a:spcAft>
                          <a:spcPts val="0"/>
                        </a:spcAft>
                        <a:buNone/>
                      </a:pPr>
                      <a:r>
                        <a:rPr lang="es-ES" sz="1000"/>
                        <a:t>Autenticación de Usuario.</a:t>
                      </a:r>
                      <a:endParaRPr sz="1000"/>
                    </a:p>
                  </a:txBody>
                  <a:tcPr marT="0" marB="0" marR="44450" marL="44450"/>
                </a:tc>
              </a:tr>
              <a:tr h="12700">
                <a:tc>
                  <a:txBody>
                    <a:bodyPr/>
                    <a:lstStyle/>
                    <a:p>
                      <a:pPr indent="0" lvl="0" marL="0" rtl="0" algn="l">
                        <a:spcBef>
                          <a:spcPts val="0"/>
                        </a:spcBef>
                        <a:spcAft>
                          <a:spcPts val="0"/>
                        </a:spcAft>
                        <a:buNone/>
                      </a:pPr>
                      <a:r>
                        <a:rPr b="1" lang="es-ES" sz="1000"/>
                        <a:t>Características:</a:t>
                      </a:r>
                      <a:endParaRPr sz="1000"/>
                    </a:p>
                  </a:txBody>
                  <a:tcPr marT="0" marB="0" marR="44450" marL="44450"/>
                </a:tc>
                <a:tc>
                  <a:txBody>
                    <a:bodyPr/>
                    <a:lstStyle/>
                    <a:p>
                      <a:pPr indent="0" lvl="0" marL="0" rtl="0" algn="l">
                        <a:spcBef>
                          <a:spcPts val="0"/>
                        </a:spcBef>
                        <a:spcAft>
                          <a:spcPts val="0"/>
                        </a:spcAft>
                        <a:buNone/>
                      </a:pPr>
                      <a:r>
                        <a:rPr lang="es-ES" sz="1000"/>
                        <a:t>Los usuarios deberán identificarse para acceder a cualquier parte del sistema.</a:t>
                      </a:r>
                      <a:endParaRPr sz="1000"/>
                    </a:p>
                  </a:txBody>
                  <a:tcPr marT="0" marB="0" marR="44450" marL="44450"/>
                </a:tc>
              </a:tr>
              <a:tr h="12700">
                <a:tc>
                  <a:txBody>
                    <a:bodyPr/>
                    <a:lstStyle/>
                    <a:p>
                      <a:pPr indent="0" lvl="0" marL="0" rtl="0" algn="l">
                        <a:spcBef>
                          <a:spcPts val="0"/>
                        </a:spcBef>
                        <a:spcAft>
                          <a:spcPts val="0"/>
                        </a:spcAft>
                        <a:buNone/>
                      </a:pPr>
                      <a:r>
                        <a:rPr b="1" lang="es-ES" sz="1000"/>
                        <a:t>Descripción del requerimiento:</a:t>
                      </a:r>
                      <a:endParaRPr sz="1000"/>
                    </a:p>
                  </a:txBody>
                  <a:tcPr marT="0" marB="0" marR="44450" marL="44450"/>
                </a:tc>
                <a:tc>
                  <a:txBody>
                    <a:bodyPr/>
                    <a:lstStyle/>
                    <a:p>
                      <a:pPr indent="0" lvl="0" marL="0" rtl="0" algn="l">
                        <a:spcBef>
                          <a:spcPts val="0"/>
                        </a:spcBef>
                        <a:spcAft>
                          <a:spcPts val="0"/>
                        </a:spcAft>
                        <a:buNone/>
                      </a:pPr>
                      <a:r>
                        <a:rPr lang="es-ES" sz="1000"/>
                        <a:t>El sistema permitirá al usuario (Gerente y empleados) registrarse. El usuario debe suministrar datos como: Nombre, Apellido, E-mail,  Usuario y Password.</a:t>
                      </a:r>
                      <a:endParaRPr sz="1000"/>
                    </a:p>
                  </a:txBody>
                  <a:tcPr marT="0" marB="0" marR="44450" marL="44450"/>
                </a:tc>
              </a:tr>
              <a:tr h="12700">
                <a:tc>
                  <a:txBody>
                    <a:bodyPr/>
                    <a:lstStyle/>
                    <a:p>
                      <a:pPr indent="0" lvl="0" marL="0" rtl="0" algn="l">
                        <a:spcBef>
                          <a:spcPts val="0"/>
                        </a:spcBef>
                        <a:spcAft>
                          <a:spcPts val="0"/>
                        </a:spcAft>
                        <a:buNone/>
                      </a:pPr>
                      <a:r>
                        <a:rPr b="1" lang="es-ES" sz="1000"/>
                        <a:t>Requerimiento NO funcional:</a:t>
                      </a:r>
                      <a:endParaRPr sz="1000"/>
                    </a:p>
                  </a:txBody>
                  <a:tcPr marT="0" marB="0" marR="44450" marL="44450"/>
                </a:tc>
                <a:tc>
                  <a:txBody>
                    <a:bodyPr/>
                    <a:lstStyle/>
                    <a:p>
                      <a:pPr indent="-292100" lvl="0" marL="457200" rtl="0" algn="l">
                        <a:spcBef>
                          <a:spcPts val="0"/>
                        </a:spcBef>
                        <a:spcAft>
                          <a:spcPts val="0"/>
                        </a:spcAft>
                        <a:buSzPts val="1000"/>
                        <a:buFont typeface="Noto Sans Symbols"/>
                        <a:buChar char="●"/>
                      </a:pPr>
                      <a:r>
                        <a:rPr lang="es-ES" sz="1000"/>
                        <a:t>RNF01</a:t>
                      </a:r>
                      <a:endParaRPr sz="1000"/>
                    </a:p>
                    <a:p>
                      <a:pPr indent="-292100" lvl="0" marL="457200" rtl="0" algn="l">
                        <a:spcBef>
                          <a:spcPts val="0"/>
                        </a:spcBef>
                        <a:spcAft>
                          <a:spcPts val="0"/>
                        </a:spcAft>
                        <a:buSzPts val="1000"/>
                        <a:buFont typeface="Noto Sans Symbols"/>
                        <a:buChar char="●"/>
                      </a:pPr>
                      <a:r>
                        <a:rPr lang="es-ES" sz="1000"/>
                        <a:t>RNF02</a:t>
                      </a:r>
                      <a:endParaRPr sz="1000"/>
                    </a:p>
                    <a:p>
                      <a:pPr indent="-292100" lvl="0" marL="457200" rtl="0" algn="l">
                        <a:spcBef>
                          <a:spcPts val="0"/>
                        </a:spcBef>
                        <a:spcAft>
                          <a:spcPts val="0"/>
                        </a:spcAft>
                        <a:buSzPts val="1000"/>
                        <a:buFont typeface="Noto Sans Symbols"/>
                        <a:buChar char="●"/>
                      </a:pPr>
                      <a:r>
                        <a:rPr lang="es-ES" sz="1000"/>
                        <a:t>RNF03</a:t>
                      </a:r>
                      <a:endParaRPr sz="1000"/>
                    </a:p>
                    <a:p>
                      <a:pPr indent="-292100" lvl="0" marL="457200" rtl="0" algn="l">
                        <a:spcBef>
                          <a:spcPts val="0"/>
                        </a:spcBef>
                        <a:spcAft>
                          <a:spcPts val="0"/>
                        </a:spcAft>
                        <a:buSzPts val="1000"/>
                        <a:buFont typeface="Noto Sans Symbols"/>
                        <a:buChar char="●"/>
                      </a:pPr>
                      <a:r>
                        <a:rPr lang="es-ES" sz="1000"/>
                        <a:t>RNF04</a:t>
                      </a:r>
                      <a:endParaRPr sz="1000"/>
                    </a:p>
                    <a:p>
                      <a:pPr indent="-292100" lvl="0" marL="457200" rtl="0" algn="l">
                        <a:spcBef>
                          <a:spcPts val="0"/>
                        </a:spcBef>
                        <a:spcAft>
                          <a:spcPts val="0"/>
                        </a:spcAft>
                        <a:buSzPts val="1000"/>
                        <a:buFont typeface="Noto Sans Symbols"/>
                        <a:buChar char="●"/>
                      </a:pPr>
                      <a:r>
                        <a:rPr lang="es-ES" sz="1000"/>
                        <a:t>RNF05</a:t>
                      </a:r>
                      <a:endParaRPr sz="1000"/>
                    </a:p>
                    <a:p>
                      <a:pPr indent="-292100" lvl="0" marL="457200" rtl="0" algn="l">
                        <a:spcBef>
                          <a:spcPts val="0"/>
                        </a:spcBef>
                        <a:spcAft>
                          <a:spcPts val="0"/>
                        </a:spcAft>
                        <a:buSzPts val="1000"/>
                        <a:buFont typeface="Noto Sans Symbols"/>
                        <a:buChar char="●"/>
                      </a:pPr>
                      <a:r>
                        <a:rPr lang="es-ES" sz="1000"/>
                        <a:t>RNF06</a:t>
                      </a:r>
                      <a:endParaRPr sz="1000"/>
                    </a:p>
                  </a:txBody>
                  <a:tcPr marT="0" marB="0" marR="44450" marL="44450"/>
                </a:tc>
              </a:tr>
              <a:tr h="12700">
                <a:tc gridSpan="2">
                  <a:txBody>
                    <a:bodyPr/>
                    <a:lstStyle/>
                    <a:p>
                      <a:pPr indent="0" lvl="0" marL="0" rtl="0" algn="l">
                        <a:spcBef>
                          <a:spcPts val="0"/>
                        </a:spcBef>
                        <a:spcAft>
                          <a:spcPts val="0"/>
                        </a:spcAft>
                        <a:buNone/>
                      </a:pPr>
                      <a:r>
                        <a:rPr b="1" lang="es-ES" sz="1000"/>
                        <a:t>Prioridad del requerimiento:</a:t>
                      </a:r>
                      <a:endParaRPr sz="1000"/>
                    </a:p>
                    <a:p>
                      <a:pPr indent="0" lvl="0" marL="0" rtl="0" algn="l">
                        <a:spcBef>
                          <a:spcPts val="0"/>
                        </a:spcBef>
                        <a:spcAft>
                          <a:spcPts val="0"/>
                        </a:spcAft>
                        <a:buNone/>
                      </a:pPr>
                      <a:r>
                        <a:rPr lang="es-ES" sz="1000"/>
                        <a:t>Alta</a:t>
                      </a:r>
                      <a:endParaRPr sz="1000"/>
                    </a:p>
                  </a:txBody>
                  <a:tcPr marT="0" marB="0" marR="44450" marL="44450"/>
                </a:tc>
                <a:tc hMerge="1"/>
              </a:tr>
            </a:tbl>
          </a:graphicData>
        </a:graphic>
      </p:graphicFrame>
      <p:graphicFrame>
        <p:nvGraphicFramePr>
          <p:cNvPr id="317" name="Google Shape;317;p17"/>
          <p:cNvGraphicFramePr/>
          <p:nvPr/>
        </p:nvGraphicFramePr>
        <p:xfrm>
          <a:off x="6448150" y="2578975"/>
          <a:ext cx="3000000" cy="3000000"/>
        </p:xfrm>
        <a:graphic>
          <a:graphicData uri="http://schemas.openxmlformats.org/drawingml/2006/table">
            <a:tbl>
              <a:tblPr bandCol="1" bandRow="1">
                <a:noFill/>
                <a:tableStyleId>{6AD0355C-8C3D-4249-ABF1-F9E72BFF9658}</a:tableStyleId>
              </a:tblPr>
              <a:tblGrid>
                <a:gridCol w="1238875"/>
                <a:gridCol w="4250050"/>
              </a:tblGrid>
              <a:tr h="12700">
                <a:tc>
                  <a:txBody>
                    <a:bodyPr/>
                    <a:lstStyle/>
                    <a:p>
                      <a:pPr indent="0" lvl="0" marL="0" rtl="0" algn="l">
                        <a:spcBef>
                          <a:spcPts val="0"/>
                        </a:spcBef>
                        <a:spcAft>
                          <a:spcPts val="0"/>
                        </a:spcAft>
                        <a:buNone/>
                      </a:pPr>
                      <a:r>
                        <a:rPr b="1" lang="es-ES" sz="1000"/>
                        <a:t>Identificación del requerimiento: </a:t>
                      </a:r>
                      <a:endParaRPr sz="1000"/>
                    </a:p>
                  </a:txBody>
                  <a:tcPr marT="0" marB="0" marR="44450" marL="44450"/>
                </a:tc>
                <a:tc>
                  <a:txBody>
                    <a:bodyPr/>
                    <a:lstStyle/>
                    <a:p>
                      <a:pPr indent="0" lvl="0" marL="0" rtl="0" algn="l">
                        <a:spcBef>
                          <a:spcPts val="0"/>
                        </a:spcBef>
                        <a:spcAft>
                          <a:spcPts val="0"/>
                        </a:spcAft>
                        <a:buNone/>
                      </a:pPr>
                      <a:r>
                        <a:rPr lang="es-ES" sz="1000"/>
                        <a:t>RF02</a:t>
                      </a:r>
                      <a:endParaRPr sz="1000"/>
                    </a:p>
                  </a:txBody>
                  <a:tcPr marT="0" marB="0" marR="44450" marL="44450"/>
                </a:tc>
              </a:tr>
              <a:tr h="12700">
                <a:tc>
                  <a:txBody>
                    <a:bodyPr/>
                    <a:lstStyle/>
                    <a:p>
                      <a:pPr indent="0" lvl="0" marL="0" rtl="0" algn="l">
                        <a:spcBef>
                          <a:spcPts val="0"/>
                        </a:spcBef>
                        <a:spcAft>
                          <a:spcPts val="0"/>
                        </a:spcAft>
                        <a:buNone/>
                      </a:pPr>
                      <a:r>
                        <a:rPr b="1" lang="es-ES" sz="1000"/>
                        <a:t>Nombre del Requerimiento: </a:t>
                      </a:r>
                      <a:endParaRPr sz="1000"/>
                    </a:p>
                  </a:txBody>
                  <a:tcPr marT="0" marB="0" marR="44450" marL="44450"/>
                </a:tc>
                <a:tc>
                  <a:txBody>
                    <a:bodyPr/>
                    <a:lstStyle/>
                    <a:p>
                      <a:pPr indent="0" lvl="0" marL="0" rtl="0" algn="l">
                        <a:spcBef>
                          <a:spcPts val="0"/>
                        </a:spcBef>
                        <a:spcAft>
                          <a:spcPts val="0"/>
                        </a:spcAft>
                        <a:buNone/>
                      </a:pPr>
                      <a:r>
                        <a:rPr lang="es-ES" sz="1000"/>
                        <a:t>Consultar Información.</a:t>
                      </a:r>
                      <a:endParaRPr sz="1000"/>
                    </a:p>
                  </a:txBody>
                  <a:tcPr marT="0" marB="0" marR="44450" marL="44450"/>
                </a:tc>
              </a:tr>
              <a:tr h="12700">
                <a:tc>
                  <a:txBody>
                    <a:bodyPr/>
                    <a:lstStyle/>
                    <a:p>
                      <a:pPr indent="0" lvl="0" marL="0" rtl="0" algn="l">
                        <a:spcBef>
                          <a:spcPts val="0"/>
                        </a:spcBef>
                        <a:spcAft>
                          <a:spcPts val="0"/>
                        </a:spcAft>
                        <a:buNone/>
                      </a:pPr>
                      <a:r>
                        <a:rPr b="1" lang="es-ES" sz="1000"/>
                        <a:t>Características: </a:t>
                      </a:r>
                      <a:endParaRPr sz="1000"/>
                    </a:p>
                  </a:txBody>
                  <a:tcPr marT="0" marB="0" marR="44450" marL="44450"/>
                </a:tc>
                <a:tc>
                  <a:txBody>
                    <a:bodyPr/>
                    <a:lstStyle/>
                    <a:p>
                      <a:pPr indent="0" lvl="0" marL="0" rtl="0" algn="just">
                        <a:spcBef>
                          <a:spcPts val="0"/>
                        </a:spcBef>
                        <a:spcAft>
                          <a:spcPts val="0"/>
                        </a:spcAft>
                        <a:buNone/>
                      </a:pPr>
                      <a:r>
                        <a:rPr lang="es-ES" sz="1000"/>
                        <a:t>El sistema ofrecerá al gerente información general sobre el historial de ventas de los empleados</a:t>
                      </a:r>
                      <a:endParaRPr sz="1000"/>
                    </a:p>
                  </a:txBody>
                  <a:tcPr marT="0" marB="0" marR="44450" marL="44450"/>
                </a:tc>
              </a:tr>
              <a:tr h="12700">
                <a:tc>
                  <a:txBody>
                    <a:bodyPr/>
                    <a:lstStyle/>
                    <a:p>
                      <a:pPr indent="0" lvl="0" marL="0" rtl="0" algn="l">
                        <a:spcBef>
                          <a:spcPts val="0"/>
                        </a:spcBef>
                        <a:spcAft>
                          <a:spcPts val="0"/>
                        </a:spcAft>
                        <a:buNone/>
                      </a:pPr>
                      <a:r>
                        <a:rPr b="1" lang="es-ES" sz="1000"/>
                        <a:t>Descripción del requerimiento:</a:t>
                      </a:r>
                      <a:r>
                        <a:rPr b="1" i="1" lang="es-ES" sz="1000"/>
                        <a:t> </a:t>
                      </a:r>
                      <a:endParaRPr sz="1000"/>
                    </a:p>
                  </a:txBody>
                  <a:tcPr marT="0" marB="0" marR="44450" marL="44450"/>
                </a:tc>
                <a:tc>
                  <a:txBody>
                    <a:bodyPr/>
                    <a:lstStyle/>
                    <a:p>
                      <a:pPr indent="0" lvl="0" marL="0" rtl="0" algn="l">
                        <a:spcBef>
                          <a:spcPts val="0"/>
                        </a:spcBef>
                        <a:spcAft>
                          <a:spcPts val="0"/>
                        </a:spcAft>
                        <a:buNone/>
                      </a:pPr>
                      <a:r>
                        <a:rPr b="1" lang="es-ES" sz="1000" u="sng"/>
                        <a:t>Consultar Inventario de Productos Disponibles y Historial de Ventas:</a:t>
                      </a:r>
                      <a:r>
                        <a:rPr lang="es-ES" sz="1000"/>
                        <a:t> Muestra información general sobre los productos disponibles, ventas, y sus proveedores.</a:t>
                      </a:r>
                      <a:endParaRPr sz="1000"/>
                    </a:p>
                  </a:txBody>
                  <a:tcPr marT="0" marB="0" marR="44450" marL="44450"/>
                </a:tc>
              </a:tr>
              <a:tr h="12700">
                <a:tc>
                  <a:txBody>
                    <a:bodyPr/>
                    <a:lstStyle/>
                    <a:p>
                      <a:pPr indent="0" lvl="0" marL="0" rtl="0" algn="l">
                        <a:spcBef>
                          <a:spcPts val="0"/>
                        </a:spcBef>
                        <a:spcAft>
                          <a:spcPts val="0"/>
                        </a:spcAft>
                        <a:buNone/>
                      </a:pPr>
                      <a:r>
                        <a:rPr b="1" lang="es-ES" sz="1000"/>
                        <a:t>Requerimiento NO funcional: </a:t>
                      </a:r>
                      <a:endParaRPr sz="1000"/>
                    </a:p>
                  </a:txBody>
                  <a:tcPr marT="0" marB="0" marR="44450" marL="44450"/>
                </a:tc>
                <a:tc>
                  <a:txBody>
                    <a:bodyPr/>
                    <a:lstStyle/>
                    <a:p>
                      <a:pPr indent="-292100" lvl="0" marL="457200" rtl="0" algn="l">
                        <a:spcBef>
                          <a:spcPts val="0"/>
                        </a:spcBef>
                        <a:spcAft>
                          <a:spcPts val="0"/>
                        </a:spcAft>
                        <a:buSzPts val="1000"/>
                        <a:buFont typeface="Noto Sans Symbols"/>
                        <a:buChar char="●"/>
                      </a:pPr>
                      <a:r>
                        <a:rPr lang="es-ES" sz="1000"/>
                        <a:t>RNF01</a:t>
                      </a:r>
                      <a:endParaRPr sz="1000"/>
                    </a:p>
                    <a:p>
                      <a:pPr indent="-292100" lvl="0" marL="457200" rtl="0" algn="l">
                        <a:spcBef>
                          <a:spcPts val="0"/>
                        </a:spcBef>
                        <a:spcAft>
                          <a:spcPts val="0"/>
                        </a:spcAft>
                        <a:buSzPts val="1000"/>
                        <a:buFont typeface="Noto Sans Symbols"/>
                        <a:buChar char="●"/>
                      </a:pPr>
                      <a:r>
                        <a:rPr lang="es-ES" sz="1000"/>
                        <a:t>RNF02</a:t>
                      </a:r>
                      <a:endParaRPr sz="1000"/>
                    </a:p>
                    <a:p>
                      <a:pPr indent="-292100" lvl="0" marL="457200" rtl="0" algn="l">
                        <a:spcBef>
                          <a:spcPts val="0"/>
                        </a:spcBef>
                        <a:spcAft>
                          <a:spcPts val="0"/>
                        </a:spcAft>
                        <a:buSzPts val="1000"/>
                        <a:buFont typeface="Noto Sans Symbols"/>
                        <a:buChar char="●"/>
                      </a:pPr>
                      <a:r>
                        <a:rPr lang="es-ES" sz="1000"/>
                        <a:t>RNF03</a:t>
                      </a:r>
                      <a:endParaRPr sz="1000"/>
                    </a:p>
                    <a:p>
                      <a:pPr indent="-292100" lvl="0" marL="457200" rtl="0" algn="l">
                        <a:spcBef>
                          <a:spcPts val="0"/>
                        </a:spcBef>
                        <a:spcAft>
                          <a:spcPts val="0"/>
                        </a:spcAft>
                        <a:buSzPts val="1000"/>
                        <a:buFont typeface="Noto Sans Symbols"/>
                        <a:buChar char="●"/>
                      </a:pPr>
                      <a:r>
                        <a:rPr lang="es-ES" sz="1000"/>
                        <a:t>RNF04</a:t>
                      </a:r>
                      <a:endParaRPr sz="1000"/>
                    </a:p>
                    <a:p>
                      <a:pPr indent="-292100" lvl="0" marL="457200" rtl="0" algn="l">
                        <a:spcBef>
                          <a:spcPts val="0"/>
                        </a:spcBef>
                        <a:spcAft>
                          <a:spcPts val="0"/>
                        </a:spcAft>
                        <a:buSzPts val="1000"/>
                        <a:buFont typeface="Noto Sans Symbols"/>
                        <a:buChar char="●"/>
                      </a:pPr>
                      <a:r>
                        <a:rPr lang="es-ES" sz="1000"/>
                        <a:t>RNF05</a:t>
                      </a:r>
                      <a:endParaRPr sz="1000"/>
                    </a:p>
                    <a:p>
                      <a:pPr indent="-292100" lvl="0" marL="457200" rtl="0" algn="l">
                        <a:spcBef>
                          <a:spcPts val="0"/>
                        </a:spcBef>
                        <a:spcAft>
                          <a:spcPts val="0"/>
                        </a:spcAft>
                        <a:buSzPts val="1000"/>
                        <a:buFont typeface="Noto Sans Symbols"/>
                        <a:buChar char="●"/>
                      </a:pPr>
                      <a:r>
                        <a:rPr lang="es-ES" sz="1000"/>
                        <a:t>RNF06</a:t>
                      </a:r>
                      <a:endParaRPr sz="1000"/>
                    </a:p>
                  </a:txBody>
                  <a:tcPr marT="0" marB="0" marR="44450" marL="44450"/>
                </a:tc>
              </a:tr>
              <a:tr h="12700">
                <a:tc gridSpan="2">
                  <a:txBody>
                    <a:bodyPr/>
                    <a:lstStyle/>
                    <a:p>
                      <a:pPr indent="0" lvl="0" marL="0" rtl="0" algn="l">
                        <a:spcBef>
                          <a:spcPts val="0"/>
                        </a:spcBef>
                        <a:spcAft>
                          <a:spcPts val="0"/>
                        </a:spcAft>
                        <a:buNone/>
                      </a:pPr>
                      <a:r>
                        <a:rPr b="1" lang="es-ES" sz="1000"/>
                        <a:t>Prioridad del requerimiento:     </a:t>
                      </a:r>
                      <a:endParaRPr sz="1000"/>
                    </a:p>
                    <a:p>
                      <a:pPr indent="0" lvl="0" marL="0" rtl="0" algn="l">
                        <a:spcBef>
                          <a:spcPts val="0"/>
                        </a:spcBef>
                        <a:spcAft>
                          <a:spcPts val="0"/>
                        </a:spcAft>
                        <a:buNone/>
                      </a:pPr>
                      <a:r>
                        <a:rPr lang="es-ES" sz="1000"/>
                        <a:t>Alta</a:t>
                      </a:r>
                      <a:endParaRPr sz="1000"/>
                    </a:p>
                  </a:txBody>
                  <a:tcPr marT="0" marB="0" marR="44450" marL="44450"/>
                </a:tc>
                <a:tc hMerge="1"/>
              </a:tr>
            </a:tbl>
          </a:graphicData>
        </a:graphic>
      </p:graphicFrame>
      <p:sp>
        <p:nvSpPr>
          <p:cNvPr id="318" name="Google Shape;318;p17"/>
          <p:cNvSpPr txBox="1"/>
          <p:nvPr/>
        </p:nvSpPr>
        <p:spPr>
          <a:xfrm>
            <a:off x="5162075" y="5492975"/>
            <a:ext cx="2286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ES" u="sng">
                <a:solidFill>
                  <a:schemeClr val="hlink"/>
                </a:solidFill>
                <a:hlinkClick r:id="rId3"/>
              </a:rPr>
              <a:t>Documentación requisitos</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18"/>
          <p:cNvSpPr/>
          <p:nvPr/>
        </p:nvSpPr>
        <p:spPr>
          <a:xfrm>
            <a:off x="0" y="0"/>
            <a:ext cx="12192000" cy="6858000"/>
          </a:xfrm>
          <a:prstGeom prst="rect">
            <a:avLst/>
          </a:prstGeom>
          <a:solidFill>
            <a:srgbClr val="39A9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324" name="Google Shape;324;p18"/>
          <p:cNvGrpSpPr/>
          <p:nvPr/>
        </p:nvGrpSpPr>
        <p:grpSpPr>
          <a:xfrm>
            <a:off x="233911" y="382220"/>
            <a:ext cx="266743" cy="528011"/>
            <a:chOff x="141693" y="266421"/>
            <a:chExt cx="287374" cy="396008"/>
          </a:xfrm>
        </p:grpSpPr>
        <p:cxnSp>
          <p:nvCxnSpPr>
            <p:cNvPr id="325" name="Google Shape;325;p18"/>
            <p:cNvCxnSpPr/>
            <p:nvPr/>
          </p:nvCxnSpPr>
          <p:spPr>
            <a:xfrm>
              <a:off x="141698" y="662429"/>
              <a:ext cx="287369" cy="0"/>
            </a:xfrm>
            <a:prstGeom prst="straightConnector1">
              <a:avLst/>
            </a:prstGeom>
            <a:noFill/>
            <a:ln cap="flat" cmpd="sng" w="19050">
              <a:solidFill>
                <a:schemeClr val="lt1"/>
              </a:solidFill>
              <a:prstDash val="solid"/>
              <a:miter lim="800000"/>
              <a:headEnd len="sm" w="sm" type="none"/>
              <a:tailEnd len="sm" w="sm" type="none"/>
            </a:ln>
            <a:effectLst>
              <a:outerShdw sx="1000" rotWithShape="0" dist="20000" sy="1000">
                <a:srgbClr val="000000"/>
              </a:outerShdw>
            </a:effectLst>
          </p:spPr>
        </p:cxnSp>
        <p:cxnSp>
          <p:nvCxnSpPr>
            <p:cNvPr id="326" name="Google Shape;326;p18"/>
            <p:cNvCxnSpPr/>
            <p:nvPr/>
          </p:nvCxnSpPr>
          <p:spPr>
            <a:xfrm>
              <a:off x="141697" y="618363"/>
              <a:ext cx="287369" cy="0"/>
            </a:xfrm>
            <a:prstGeom prst="straightConnector1">
              <a:avLst/>
            </a:prstGeom>
            <a:noFill/>
            <a:ln cap="flat" cmpd="sng" w="19050">
              <a:solidFill>
                <a:schemeClr val="lt1"/>
              </a:solidFill>
              <a:prstDash val="solid"/>
              <a:miter lim="800000"/>
              <a:headEnd len="sm" w="sm" type="none"/>
              <a:tailEnd len="sm" w="sm" type="none"/>
            </a:ln>
            <a:effectLst>
              <a:outerShdw sx="1000" rotWithShape="0" dist="20000" sy="1000">
                <a:srgbClr val="000000"/>
              </a:outerShdw>
            </a:effectLst>
          </p:spPr>
        </p:cxnSp>
        <p:cxnSp>
          <p:nvCxnSpPr>
            <p:cNvPr id="327" name="Google Shape;327;p18"/>
            <p:cNvCxnSpPr/>
            <p:nvPr/>
          </p:nvCxnSpPr>
          <p:spPr>
            <a:xfrm>
              <a:off x="141697" y="573093"/>
              <a:ext cx="287369" cy="0"/>
            </a:xfrm>
            <a:prstGeom prst="straightConnector1">
              <a:avLst/>
            </a:prstGeom>
            <a:noFill/>
            <a:ln cap="flat" cmpd="sng" w="19050">
              <a:solidFill>
                <a:schemeClr val="lt1"/>
              </a:solidFill>
              <a:prstDash val="solid"/>
              <a:miter lim="800000"/>
              <a:headEnd len="sm" w="sm" type="none"/>
              <a:tailEnd len="sm" w="sm" type="none"/>
            </a:ln>
            <a:effectLst>
              <a:outerShdw sx="1000" rotWithShape="0" dist="20000" sy="1000">
                <a:srgbClr val="000000"/>
              </a:outerShdw>
            </a:effectLst>
          </p:spPr>
        </p:cxnSp>
        <p:cxnSp>
          <p:nvCxnSpPr>
            <p:cNvPr id="328" name="Google Shape;328;p18"/>
            <p:cNvCxnSpPr/>
            <p:nvPr/>
          </p:nvCxnSpPr>
          <p:spPr>
            <a:xfrm>
              <a:off x="141696" y="529027"/>
              <a:ext cx="287369" cy="0"/>
            </a:xfrm>
            <a:prstGeom prst="straightConnector1">
              <a:avLst/>
            </a:prstGeom>
            <a:noFill/>
            <a:ln cap="flat" cmpd="sng" w="19050">
              <a:solidFill>
                <a:schemeClr val="lt1"/>
              </a:solidFill>
              <a:prstDash val="solid"/>
              <a:miter lim="800000"/>
              <a:headEnd len="sm" w="sm" type="none"/>
              <a:tailEnd len="sm" w="sm" type="none"/>
            </a:ln>
            <a:effectLst>
              <a:outerShdw sx="1000" rotWithShape="0" dist="20000" sy="1000">
                <a:srgbClr val="000000"/>
              </a:outerShdw>
            </a:effectLst>
          </p:spPr>
        </p:cxnSp>
        <p:cxnSp>
          <p:nvCxnSpPr>
            <p:cNvPr id="329" name="Google Shape;329;p18"/>
            <p:cNvCxnSpPr/>
            <p:nvPr/>
          </p:nvCxnSpPr>
          <p:spPr>
            <a:xfrm>
              <a:off x="141696" y="488965"/>
              <a:ext cx="287369" cy="0"/>
            </a:xfrm>
            <a:prstGeom prst="straightConnector1">
              <a:avLst/>
            </a:prstGeom>
            <a:noFill/>
            <a:ln cap="flat" cmpd="sng" w="19050">
              <a:solidFill>
                <a:schemeClr val="lt1"/>
              </a:solidFill>
              <a:prstDash val="solid"/>
              <a:miter lim="800000"/>
              <a:headEnd len="sm" w="sm" type="none"/>
              <a:tailEnd len="sm" w="sm" type="none"/>
            </a:ln>
            <a:effectLst>
              <a:outerShdw sx="1000" rotWithShape="0" dist="20000" sy="1000">
                <a:srgbClr val="000000"/>
              </a:outerShdw>
            </a:effectLst>
          </p:spPr>
        </p:cxnSp>
        <p:cxnSp>
          <p:nvCxnSpPr>
            <p:cNvPr id="330" name="Google Shape;330;p18"/>
            <p:cNvCxnSpPr/>
            <p:nvPr/>
          </p:nvCxnSpPr>
          <p:spPr>
            <a:xfrm>
              <a:off x="141695" y="444899"/>
              <a:ext cx="287369" cy="0"/>
            </a:xfrm>
            <a:prstGeom prst="straightConnector1">
              <a:avLst/>
            </a:prstGeom>
            <a:noFill/>
            <a:ln cap="flat" cmpd="sng" w="19050">
              <a:solidFill>
                <a:schemeClr val="lt1"/>
              </a:solidFill>
              <a:prstDash val="solid"/>
              <a:miter lim="800000"/>
              <a:headEnd len="sm" w="sm" type="none"/>
              <a:tailEnd len="sm" w="sm" type="none"/>
            </a:ln>
            <a:effectLst>
              <a:outerShdw sx="1000" rotWithShape="0" dist="20000" sy="1000">
                <a:srgbClr val="000000"/>
              </a:outerShdw>
            </a:effectLst>
          </p:spPr>
        </p:cxnSp>
        <p:cxnSp>
          <p:nvCxnSpPr>
            <p:cNvPr id="331" name="Google Shape;331;p18"/>
            <p:cNvCxnSpPr/>
            <p:nvPr/>
          </p:nvCxnSpPr>
          <p:spPr>
            <a:xfrm>
              <a:off x="141695" y="401282"/>
              <a:ext cx="287369" cy="0"/>
            </a:xfrm>
            <a:prstGeom prst="straightConnector1">
              <a:avLst/>
            </a:prstGeom>
            <a:noFill/>
            <a:ln cap="flat" cmpd="sng" w="19050">
              <a:solidFill>
                <a:schemeClr val="lt1"/>
              </a:solidFill>
              <a:prstDash val="solid"/>
              <a:miter lim="800000"/>
              <a:headEnd len="sm" w="sm" type="none"/>
              <a:tailEnd len="sm" w="sm" type="none"/>
            </a:ln>
            <a:effectLst>
              <a:outerShdw sx="1000" rotWithShape="0" dist="20000" sy="1000">
                <a:srgbClr val="000000"/>
              </a:outerShdw>
            </a:effectLst>
          </p:spPr>
        </p:cxnSp>
        <p:cxnSp>
          <p:nvCxnSpPr>
            <p:cNvPr id="332" name="Google Shape;332;p18"/>
            <p:cNvCxnSpPr/>
            <p:nvPr/>
          </p:nvCxnSpPr>
          <p:spPr>
            <a:xfrm>
              <a:off x="141694" y="357216"/>
              <a:ext cx="287369" cy="0"/>
            </a:xfrm>
            <a:prstGeom prst="straightConnector1">
              <a:avLst/>
            </a:prstGeom>
            <a:noFill/>
            <a:ln cap="flat" cmpd="sng" w="19050">
              <a:solidFill>
                <a:schemeClr val="lt1"/>
              </a:solidFill>
              <a:prstDash val="solid"/>
              <a:miter lim="800000"/>
              <a:headEnd len="sm" w="sm" type="none"/>
              <a:tailEnd len="sm" w="sm" type="none"/>
            </a:ln>
            <a:effectLst>
              <a:outerShdw sx="1000" rotWithShape="0" dist="20000" sy="1000">
                <a:srgbClr val="000000"/>
              </a:outerShdw>
            </a:effectLst>
          </p:spPr>
        </p:cxnSp>
        <p:cxnSp>
          <p:nvCxnSpPr>
            <p:cNvPr id="333" name="Google Shape;333;p18"/>
            <p:cNvCxnSpPr/>
            <p:nvPr/>
          </p:nvCxnSpPr>
          <p:spPr>
            <a:xfrm>
              <a:off x="141694" y="310487"/>
              <a:ext cx="287369" cy="0"/>
            </a:xfrm>
            <a:prstGeom prst="straightConnector1">
              <a:avLst/>
            </a:prstGeom>
            <a:noFill/>
            <a:ln cap="flat" cmpd="sng" w="19050">
              <a:solidFill>
                <a:schemeClr val="lt1"/>
              </a:solidFill>
              <a:prstDash val="solid"/>
              <a:miter lim="800000"/>
              <a:headEnd len="sm" w="sm" type="none"/>
              <a:tailEnd len="sm" w="sm" type="none"/>
            </a:ln>
            <a:effectLst>
              <a:outerShdw sx="1000" rotWithShape="0" dist="20000" sy="1000">
                <a:srgbClr val="000000"/>
              </a:outerShdw>
            </a:effectLst>
          </p:spPr>
        </p:cxnSp>
        <p:cxnSp>
          <p:nvCxnSpPr>
            <p:cNvPr id="334" name="Google Shape;334;p18"/>
            <p:cNvCxnSpPr/>
            <p:nvPr/>
          </p:nvCxnSpPr>
          <p:spPr>
            <a:xfrm>
              <a:off x="141693" y="266421"/>
              <a:ext cx="287369" cy="0"/>
            </a:xfrm>
            <a:prstGeom prst="straightConnector1">
              <a:avLst/>
            </a:prstGeom>
            <a:noFill/>
            <a:ln cap="flat" cmpd="sng" w="19050">
              <a:solidFill>
                <a:schemeClr val="lt1"/>
              </a:solidFill>
              <a:prstDash val="solid"/>
              <a:miter lim="800000"/>
              <a:headEnd len="sm" w="sm" type="none"/>
              <a:tailEnd len="sm" w="sm" type="none"/>
            </a:ln>
            <a:effectLst>
              <a:outerShdw sx="1000" rotWithShape="0" dist="20000" sy="1000">
                <a:srgbClr val="000000"/>
              </a:outerShdw>
            </a:effectLst>
          </p:spPr>
        </p:cxnSp>
      </p:grpSp>
      <p:sp>
        <p:nvSpPr>
          <p:cNvPr id="335" name="Google Shape;335;p18"/>
          <p:cNvSpPr/>
          <p:nvPr/>
        </p:nvSpPr>
        <p:spPr>
          <a:xfrm>
            <a:off x="2802759" y="2258848"/>
            <a:ext cx="2340304" cy="2340304"/>
          </a:xfrm>
          <a:prstGeom prst="rect">
            <a:avLst/>
          </a:prstGeom>
          <a:noFill/>
          <a:ln cap="flat" cmpd="sng" w="38100">
            <a:solidFill>
              <a:schemeClr val="lt1"/>
            </a:solidFill>
            <a:prstDash val="solid"/>
            <a:miter lim="800000"/>
            <a:headEnd len="sm" w="sm" type="none"/>
            <a:tailEnd len="sm" w="sm" type="none"/>
          </a:ln>
          <a:effectLst>
            <a:outerShdw sx="1000" rotWithShape="0" dist="23000" sy="1000">
              <a:srgbClr val="000000"/>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lt1"/>
              </a:solidFill>
              <a:latin typeface="Calibri"/>
              <a:ea typeface="Calibri"/>
              <a:cs typeface="Calibri"/>
              <a:sym typeface="Calibri"/>
            </a:endParaRPr>
          </a:p>
        </p:txBody>
      </p:sp>
      <p:sp>
        <p:nvSpPr>
          <p:cNvPr id="336" name="Google Shape;336;p18"/>
          <p:cNvSpPr txBox="1"/>
          <p:nvPr/>
        </p:nvSpPr>
        <p:spPr>
          <a:xfrm>
            <a:off x="2800585" y="2757392"/>
            <a:ext cx="2328600" cy="14469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8800"/>
              <a:buFont typeface="Arial"/>
              <a:buNone/>
            </a:pPr>
            <a:r>
              <a:rPr b="1" i="0" lang="es-ES" sz="8800" u="none" cap="none" strike="noStrike">
                <a:solidFill>
                  <a:schemeClr val="lt1"/>
                </a:solidFill>
                <a:latin typeface="Work Sans"/>
                <a:ea typeface="Work Sans"/>
                <a:cs typeface="Work Sans"/>
                <a:sym typeface="Work Sans"/>
              </a:rPr>
              <a:t>0</a:t>
            </a:r>
            <a:r>
              <a:rPr b="1" lang="es-ES" sz="8800">
                <a:solidFill>
                  <a:schemeClr val="lt1"/>
                </a:solidFill>
                <a:latin typeface="Work Sans"/>
                <a:ea typeface="Work Sans"/>
                <a:cs typeface="Work Sans"/>
                <a:sym typeface="Work Sans"/>
              </a:rPr>
              <a:t>6</a:t>
            </a:r>
            <a:endParaRPr b="0" i="0" sz="1400" u="none" cap="none" strike="noStrike">
              <a:solidFill>
                <a:srgbClr val="000000"/>
              </a:solidFill>
              <a:latin typeface="Arial"/>
              <a:ea typeface="Arial"/>
              <a:cs typeface="Arial"/>
              <a:sym typeface="Arial"/>
            </a:endParaRPr>
          </a:p>
        </p:txBody>
      </p:sp>
      <p:sp>
        <p:nvSpPr>
          <p:cNvPr id="337" name="Google Shape;337;p18"/>
          <p:cNvSpPr/>
          <p:nvPr/>
        </p:nvSpPr>
        <p:spPr>
          <a:xfrm>
            <a:off x="5284366" y="3065291"/>
            <a:ext cx="6032905" cy="1240379"/>
          </a:xfrm>
          <a:prstGeom prst="rect">
            <a:avLst/>
          </a:prstGeom>
          <a:noFill/>
          <a:ln>
            <a:noFill/>
          </a:ln>
        </p:spPr>
        <p:txBody>
          <a:bodyPr anchorCtr="0" anchor="ctr" bIns="60950" lIns="121900" spcFirstLastPara="1" rIns="121900" wrap="square" tIns="60950">
            <a:noAutofit/>
          </a:bodyPr>
          <a:lstStyle/>
          <a:p>
            <a:pPr indent="0" lvl="0" marL="0" marR="0" rtl="0" algn="ctr">
              <a:lnSpc>
                <a:spcPct val="100000"/>
              </a:lnSpc>
              <a:spcBef>
                <a:spcPts val="0"/>
              </a:spcBef>
              <a:spcAft>
                <a:spcPts val="0"/>
              </a:spcAft>
              <a:buClr>
                <a:schemeClr val="lt1"/>
              </a:buClr>
              <a:buSzPts val="3733"/>
              <a:buFont typeface="Arial"/>
              <a:buNone/>
            </a:pPr>
            <a:r>
              <a:rPr b="1" i="0" lang="es-ES" sz="3733" u="none" cap="none" strike="noStrike">
                <a:solidFill>
                  <a:schemeClr val="lt1"/>
                </a:solidFill>
                <a:latin typeface="Josefin Sans"/>
                <a:ea typeface="Josefin Sans"/>
                <a:cs typeface="Josefin Sans"/>
                <a:sym typeface="Josefin Sans"/>
              </a:rPr>
              <a:t>Requisitos No Funcionales</a:t>
            </a:r>
            <a:endParaRPr b="0" i="0" sz="1400" u="none" cap="none" strike="noStrike">
              <a:solidFill>
                <a:srgbClr val="000000"/>
              </a:solidFill>
              <a:latin typeface="Arial"/>
              <a:ea typeface="Arial"/>
              <a:cs typeface="Arial"/>
              <a:sym typeface="Arial"/>
            </a:endParaRPr>
          </a:p>
        </p:txBody>
      </p:sp>
      <p:pic>
        <p:nvPicPr>
          <p:cNvPr id="338" name="Google Shape;338;p18"/>
          <p:cNvPicPr preferRelativeResize="0"/>
          <p:nvPr/>
        </p:nvPicPr>
        <p:blipFill rotWithShape="1">
          <a:blip r:embed="rId3">
            <a:alphaModFix/>
          </a:blip>
          <a:srcRect b="0" l="0" r="0" t="0"/>
          <a:stretch/>
        </p:blipFill>
        <p:spPr>
          <a:xfrm>
            <a:off x="11012561" y="267791"/>
            <a:ext cx="945523" cy="945523"/>
          </a:xfrm>
          <a:prstGeom prst="rect">
            <a:avLst/>
          </a:prstGeom>
          <a:noFill/>
          <a:ln>
            <a:noFill/>
          </a:ln>
        </p:spPr>
      </p:pic>
      <p:sp>
        <p:nvSpPr>
          <p:cNvPr id="339" name="Google Shape;339;p18"/>
          <p:cNvSpPr txBox="1"/>
          <p:nvPr/>
        </p:nvSpPr>
        <p:spPr>
          <a:xfrm rot="-5400000">
            <a:off x="-615018" y="1846222"/>
            <a:ext cx="1986500" cy="230832"/>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900"/>
              <a:buFont typeface="Arial"/>
              <a:buNone/>
            </a:pPr>
            <a:r>
              <a:rPr b="0" i="0" lang="es-ES" sz="900" u="none" cap="none" strike="noStrike">
                <a:solidFill>
                  <a:schemeClr val="lt1"/>
                </a:solidFill>
                <a:latin typeface="Josefin Sans"/>
                <a:ea typeface="Josefin Sans"/>
                <a:cs typeface="Josefin Sans"/>
                <a:sym typeface="Josefin Sans"/>
              </a:rPr>
              <a:t>Servicio Nacional de Aprendizaje</a:t>
            </a:r>
            <a:endParaRPr b="0" i="0" sz="1400" u="none" cap="none" strike="noStrike">
              <a:solidFill>
                <a:srgbClr val="000000"/>
              </a:solidFill>
              <a:latin typeface="Arial"/>
              <a:ea typeface="Arial"/>
              <a:cs typeface="Arial"/>
              <a:sym typeface="Arial"/>
            </a:endParaRPr>
          </a:p>
        </p:txBody>
      </p:sp>
      <p:sp>
        <p:nvSpPr>
          <p:cNvPr id="340" name="Google Shape;340;p18"/>
          <p:cNvSpPr txBox="1"/>
          <p:nvPr/>
        </p:nvSpPr>
        <p:spPr>
          <a:xfrm>
            <a:off x="500649" y="368820"/>
            <a:ext cx="4747232" cy="386430"/>
          </a:xfrm>
          <a:prstGeom prst="rect">
            <a:avLst/>
          </a:prstGeom>
          <a:noFill/>
          <a:ln>
            <a:noFill/>
          </a:ln>
        </p:spPr>
        <p:txBody>
          <a:bodyPr anchorCtr="0" anchor="t" bIns="0" lIns="0" spcFirstLastPara="1" rIns="0" wrap="square" tIns="16925">
            <a:spAutoFit/>
          </a:bodyPr>
          <a:lstStyle/>
          <a:p>
            <a:pPr indent="0" lvl="0" marL="16933" marR="0" rtl="0" algn="ctr">
              <a:lnSpc>
                <a:spcPct val="100000"/>
              </a:lnSpc>
              <a:spcBef>
                <a:spcPts val="0"/>
              </a:spcBef>
              <a:spcAft>
                <a:spcPts val="0"/>
              </a:spcAft>
              <a:buClr>
                <a:schemeClr val="lt1"/>
              </a:buClr>
              <a:buSzPts val="2400"/>
              <a:buFont typeface="Work Sans"/>
              <a:buNone/>
            </a:pPr>
            <a:r>
              <a:t/>
            </a:r>
            <a:endParaRPr b="1" i="0" sz="2400" u="none" cap="none" strike="noStrike">
              <a:solidFill>
                <a:schemeClr val="lt1"/>
              </a:solidFill>
              <a:latin typeface="Work Sans"/>
              <a:ea typeface="Work Sans"/>
              <a:cs typeface="Work Sans"/>
              <a:sym typeface="Work Sans"/>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19"/>
          <p:cNvSpPr txBox="1"/>
          <p:nvPr>
            <p:ph type="title"/>
          </p:nvPr>
        </p:nvSpPr>
        <p:spPr>
          <a:xfrm>
            <a:off x="456236" y="110481"/>
            <a:ext cx="10515600" cy="1325563"/>
          </a:xfrm>
          <a:prstGeom prst="rect">
            <a:avLst/>
          </a:prstGeom>
          <a:noFill/>
          <a:ln>
            <a:noFill/>
          </a:ln>
        </p:spPr>
        <p:txBody>
          <a:bodyPr anchorCtr="0" anchor="ctr" bIns="45700" lIns="91425" spcFirstLastPara="1" rIns="91425" wrap="square" tIns="45700">
            <a:normAutofit/>
          </a:bodyPr>
          <a:lstStyle/>
          <a:p>
            <a:pPr indent="0" lvl="0" marL="0" marR="0" rtl="0" algn="l">
              <a:lnSpc>
                <a:spcPct val="100000"/>
              </a:lnSpc>
              <a:spcBef>
                <a:spcPts val="0"/>
              </a:spcBef>
              <a:spcAft>
                <a:spcPts val="0"/>
              </a:spcAft>
              <a:buClr>
                <a:srgbClr val="000000"/>
              </a:buClr>
              <a:buSzPts val="3600"/>
              <a:buFont typeface="Arial"/>
              <a:buNone/>
            </a:pPr>
            <a:r>
              <a:rPr b="1" lang="es-ES" sz="4400">
                <a:solidFill>
                  <a:schemeClr val="lt1"/>
                </a:solidFill>
                <a:latin typeface="Calibri"/>
                <a:ea typeface="Calibri"/>
                <a:cs typeface="Calibri"/>
                <a:sym typeface="Calibri"/>
              </a:rPr>
              <a:t>Requisitos No Funcionales</a:t>
            </a:r>
            <a:endParaRPr b="1" i="0" sz="4400" u="none" cap="none" strike="noStrike">
              <a:solidFill>
                <a:schemeClr val="lt1"/>
              </a:solidFill>
              <a:latin typeface="Calibri"/>
              <a:ea typeface="Calibri"/>
              <a:cs typeface="Calibri"/>
              <a:sym typeface="Calibri"/>
            </a:endParaRPr>
          </a:p>
        </p:txBody>
      </p:sp>
      <p:graphicFrame>
        <p:nvGraphicFramePr>
          <p:cNvPr id="346" name="Google Shape;346;p19"/>
          <p:cNvGraphicFramePr/>
          <p:nvPr/>
        </p:nvGraphicFramePr>
        <p:xfrm>
          <a:off x="211600" y="1880575"/>
          <a:ext cx="3000000" cy="3000000"/>
        </p:xfrm>
        <a:graphic>
          <a:graphicData uri="http://schemas.openxmlformats.org/drawingml/2006/table">
            <a:tbl>
              <a:tblPr bandCol="1" bandRow="1">
                <a:noFill/>
                <a:tableStyleId>{6AD0355C-8C3D-4249-ABF1-F9E72BFF9658}</a:tableStyleId>
              </a:tblPr>
              <a:tblGrid>
                <a:gridCol w="1238875"/>
                <a:gridCol w="4250050"/>
              </a:tblGrid>
              <a:tr h="12700">
                <a:tc>
                  <a:txBody>
                    <a:bodyPr/>
                    <a:lstStyle/>
                    <a:p>
                      <a:pPr indent="0" lvl="0" marL="0" rtl="0" algn="l">
                        <a:spcBef>
                          <a:spcPts val="0"/>
                        </a:spcBef>
                        <a:spcAft>
                          <a:spcPts val="0"/>
                        </a:spcAft>
                        <a:buNone/>
                      </a:pPr>
                      <a:r>
                        <a:rPr b="1" lang="es-ES" sz="1000"/>
                        <a:t>Identificación del requerimiento: </a:t>
                      </a:r>
                      <a:endParaRPr sz="1000"/>
                    </a:p>
                  </a:txBody>
                  <a:tcPr marT="0" marB="0" marR="44450" marL="44450"/>
                </a:tc>
                <a:tc>
                  <a:txBody>
                    <a:bodyPr/>
                    <a:lstStyle/>
                    <a:p>
                      <a:pPr indent="0" lvl="0" marL="0" rtl="0" algn="l">
                        <a:spcBef>
                          <a:spcPts val="0"/>
                        </a:spcBef>
                        <a:spcAft>
                          <a:spcPts val="0"/>
                        </a:spcAft>
                        <a:buNone/>
                      </a:pPr>
                      <a:r>
                        <a:rPr lang="es-ES" sz="1000"/>
                        <a:t>RNF01</a:t>
                      </a:r>
                      <a:endParaRPr sz="1000"/>
                    </a:p>
                  </a:txBody>
                  <a:tcPr marT="0" marB="0" marR="44450" marL="44450"/>
                </a:tc>
              </a:tr>
              <a:tr h="12700">
                <a:tc>
                  <a:txBody>
                    <a:bodyPr/>
                    <a:lstStyle/>
                    <a:p>
                      <a:pPr indent="0" lvl="0" marL="0" rtl="0" algn="l">
                        <a:spcBef>
                          <a:spcPts val="0"/>
                        </a:spcBef>
                        <a:spcAft>
                          <a:spcPts val="0"/>
                        </a:spcAft>
                        <a:buNone/>
                      </a:pPr>
                      <a:r>
                        <a:rPr b="1" lang="es-ES" sz="1000"/>
                        <a:t>Nombre del Requerimiento: </a:t>
                      </a:r>
                      <a:endParaRPr sz="1000"/>
                    </a:p>
                  </a:txBody>
                  <a:tcPr marT="0" marB="0" marR="44450" marL="44450"/>
                </a:tc>
                <a:tc>
                  <a:txBody>
                    <a:bodyPr/>
                    <a:lstStyle/>
                    <a:p>
                      <a:pPr indent="0" lvl="0" marL="0" rtl="0" algn="l">
                        <a:spcBef>
                          <a:spcPts val="0"/>
                        </a:spcBef>
                        <a:spcAft>
                          <a:spcPts val="0"/>
                        </a:spcAft>
                        <a:buNone/>
                      </a:pPr>
                      <a:r>
                        <a:rPr lang="es-ES" sz="1000"/>
                        <a:t>Interfaz del sistema.</a:t>
                      </a:r>
                      <a:endParaRPr sz="1000"/>
                    </a:p>
                  </a:txBody>
                  <a:tcPr marT="0" marB="0" marR="44450" marL="44450"/>
                </a:tc>
              </a:tr>
              <a:tr h="12700">
                <a:tc>
                  <a:txBody>
                    <a:bodyPr/>
                    <a:lstStyle/>
                    <a:p>
                      <a:pPr indent="0" lvl="0" marL="0" rtl="0" algn="l">
                        <a:spcBef>
                          <a:spcPts val="0"/>
                        </a:spcBef>
                        <a:spcAft>
                          <a:spcPts val="0"/>
                        </a:spcAft>
                        <a:buNone/>
                      </a:pPr>
                      <a:r>
                        <a:rPr b="1" lang="es-ES" sz="1000"/>
                        <a:t>Características: </a:t>
                      </a:r>
                      <a:endParaRPr sz="1000"/>
                    </a:p>
                  </a:txBody>
                  <a:tcPr marT="0" marB="0" marR="44450" marL="44450"/>
                </a:tc>
                <a:tc>
                  <a:txBody>
                    <a:bodyPr/>
                    <a:lstStyle/>
                    <a:p>
                      <a:pPr indent="0" lvl="0" marL="0" rtl="0" algn="l">
                        <a:spcBef>
                          <a:spcPts val="0"/>
                        </a:spcBef>
                        <a:spcAft>
                          <a:spcPts val="0"/>
                        </a:spcAft>
                        <a:buNone/>
                      </a:pPr>
                      <a:r>
                        <a:rPr lang="es-ES" sz="1000"/>
                        <a:t>El sistema presentará una interfaz de usuario sencilla para que sea de fácil manejo a los usuarios del sistema.</a:t>
                      </a:r>
                      <a:endParaRPr sz="1000"/>
                    </a:p>
                  </a:txBody>
                  <a:tcPr marT="0" marB="0" marR="44450" marL="44450"/>
                </a:tc>
              </a:tr>
              <a:tr h="12700">
                <a:tc>
                  <a:txBody>
                    <a:bodyPr/>
                    <a:lstStyle/>
                    <a:p>
                      <a:pPr indent="0" lvl="0" marL="0" rtl="0" algn="l">
                        <a:spcBef>
                          <a:spcPts val="0"/>
                        </a:spcBef>
                        <a:spcAft>
                          <a:spcPts val="0"/>
                        </a:spcAft>
                        <a:buNone/>
                      </a:pPr>
                      <a:r>
                        <a:rPr b="1" lang="es-ES" sz="1000"/>
                        <a:t>Descripción del requerimiento:</a:t>
                      </a:r>
                      <a:r>
                        <a:rPr b="1" i="1" lang="es-ES" sz="1000"/>
                        <a:t> </a:t>
                      </a:r>
                      <a:endParaRPr sz="1000"/>
                    </a:p>
                  </a:txBody>
                  <a:tcPr marT="0" marB="0" marR="44450" marL="44450"/>
                </a:tc>
                <a:tc>
                  <a:txBody>
                    <a:bodyPr/>
                    <a:lstStyle/>
                    <a:p>
                      <a:pPr indent="0" lvl="0" marL="0" rtl="0" algn="just">
                        <a:spcBef>
                          <a:spcPts val="0"/>
                        </a:spcBef>
                        <a:spcAft>
                          <a:spcPts val="0"/>
                        </a:spcAft>
                        <a:buNone/>
                      </a:pPr>
                      <a:r>
                        <a:rPr lang="es-ES" sz="1000"/>
                        <a:t>El sistema debe tener una interfaz de uso intuitiva y sencilla.</a:t>
                      </a:r>
                      <a:endParaRPr sz="1000"/>
                    </a:p>
                    <a:p>
                      <a:pPr indent="0" lvl="0" marL="0" rtl="0" algn="l">
                        <a:spcBef>
                          <a:spcPts val="0"/>
                        </a:spcBef>
                        <a:spcAft>
                          <a:spcPts val="0"/>
                        </a:spcAft>
                        <a:buNone/>
                      </a:pPr>
                      <a:r>
                        <a:t/>
                      </a:r>
                      <a:endParaRPr sz="1000"/>
                    </a:p>
                  </a:txBody>
                  <a:tcPr marT="0" marB="0" marR="44450" marL="44450"/>
                </a:tc>
              </a:tr>
              <a:tr h="12700">
                <a:tc gridSpan="2">
                  <a:txBody>
                    <a:bodyPr/>
                    <a:lstStyle/>
                    <a:p>
                      <a:pPr indent="0" lvl="0" marL="0" rtl="0" algn="l">
                        <a:spcBef>
                          <a:spcPts val="0"/>
                        </a:spcBef>
                        <a:spcAft>
                          <a:spcPts val="0"/>
                        </a:spcAft>
                        <a:buNone/>
                      </a:pPr>
                      <a:r>
                        <a:rPr b="1" lang="es-ES" sz="1000"/>
                        <a:t>Prioridad del requerimiento:     </a:t>
                      </a:r>
                      <a:endParaRPr sz="1000"/>
                    </a:p>
                    <a:p>
                      <a:pPr indent="0" lvl="0" marL="0" rtl="0" algn="l">
                        <a:spcBef>
                          <a:spcPts val="0"/>
                        </a:spcBef>
                        <a:spcAft>
                          <a:spcPts val="0"/>
                        </a:spcAft>
                        <a:buNone/>
                      </a:pPr>
                      <a:r>
                        <a:rPr lang="es-ES" sz="1000"/>
                        <a:t>Alta	</a:t>
                      </a:r>
                      <a:endParaRPr sz="1000"/>
                    </a:p>
                  </a:txBody>
                  <a:tcPr marT="0" marB="0" marR="44450" marL="44450"/>
                </a:tc>
                <a:tc hMerge="1"/>
              </a:tr>
            </a:tbl>
          </a:graphicData>
        </a:graphic>
      </p:graphicFrame>
      <p:graphicFrame>
        <p:nvGraphicFramePr>
          <p:cNvPr id="347" name="Google Shape;347;p19"/>
          <p:cNvGraphicFramePr/>
          <p:nvPr/>
        </p:nvGraphicFramePr>
        <p:xfrm>
          <a:off x="6270600" y="1804375"/>
          <a:ext cx="3000000" cy="3000000"/>
        </p:xfrm>
        <a:graphic>
          <a:graphicData uri="http://schemas.openxmlformats.org/drawingml/2006/table">
            <a:tbl>
              <a:tblPr bandCol="1" bandRow="1">
                <a:noFill/>
                <a:tableStyleId>{6AD0355C-8C3D-4249-ABF1-F9E72BFF9658}</a:tableStyleId>
              </a:tblPr>
              <a:tblGrid>
                <a:gridCol w="1257300"/>
                <a:gridCol w="4352925"/>
              </a:tblGrid>
              <a:tr h="12700">
                <a:tc>
                  <a:txBody>
                    <a:bodyPr/>
                    <a:lstStyle/>
                    <a:p>
                      <a:pPr indent="0" lvl="0" marL="0" rtl="0" algn="l">
                        <a:spcBef>
                          <a:spcPts val="0"/>
                        </a:spcBef>
                        <a:spcAft>
                          <a:spcPts val="0"/>
                        </a:spcAft>
                        <a:buNone/>
                      </a:pPr>
                      <a:r>
                        <a:rPr b="1" lang="es-ES" sz="1000"/>
                        <a:t>Identificación del requerimiento: </a:t>
                      </a:r>
                      <a:endParaRPr sz="1000"/>
                    </a:p>
                  </a:txBody>
                  <a:tcPr marT="0" marB="0" marR="44450" marL="44450"/>
                </a:tc>
                <a:tc>
                  <a:txBody>
                    <a:bodyPr/>
                    <a:lstStyle/>
                    <a:p>
                      <a:pPr indent="0" lvl="0" marL="0" rtl="0" algn="l">
                        <a:spcBef>
                          <a:spcPts val="0"/>
                        </a:spcBef>
                        <a:spcAft>
                          <a:spcPts val="0"/>
                        </a:spcAft>
                        <a:buNone/>
                      </a:pPr>
                      <a:r>
                        <a:rPr lang="es-ES" sz="1000"/>
                        <a:t>RNF02</a:t>
                      </a:r>
                      <a:endParaRPr sz="1000"/>
                    </a:p>
                  </a:txBody>
                  <a:tcPr marT="0" marB="0" marR="44450" marL="44450"/>
                </a:tc>
              </a:tr>
              <a:tr h="12700">
                <a:tc>
                  <a:txBody>
                    <a:bodyPr/>
                    <a:lstStyle/>
                    <a:p>
                      <a:pPr indent="0" lvl="0" marL="0" rtl="0" algn="l">
                        <a:spcBef>
                          <a:spcPts val="0"/>
                        </a:spcBef>
                        <a:spcAft>
                          <a:spcPts val="0"/>
                        </a:spcAft>
                        <a:buNone/>
                      </a:pPr>
                      <a:r>
                        <a:rPr b="1" lang="es-ES" sz="1000"/>
                        <a:t>Nombre del Requerimiento: </a:t>
                      </a:r>
                      <a:endParaRPr sz="1000"/>
                    </a:p>
                  </a:txBody>
                  <a:tcPr marT="0" marB="0" marR="44450" marL="44450"/>
                </a:tc>
                <a:tc>
                  <a:txBody>
                    <a:bodyPr/>
                    <a:lstStyle/>
                    <a:p>
                      <a:pPr indent="0" lvl="0" marL="0" rtl="0" algn="l">
                        <a:spcBef>
                          <a:spcPts val="0"/>
                        </a:spcBef>
                        <a:spcAft>
                          <a:spcPts val="0"/>
                        </a:spcAft>
                        <a:buNone/>
                      </a:pPr>
                      <a:r>
                        <a:rPr lang="es-ES" sz="1000"/>
                        <a:t>Diseño de la interfaz a la característica de la plataforma.</a:t>
                      </a:r>
                      <a:endParaRPr sz="1000"/>
                    </a:p>
                  </a:txBody>
                  <a:tcPr marT="0" marB="0" marR="44450" marL="44450"/>
                </a:tc>
              </a:tr>
              <a:tr h="12700">
                <a:tc>
                  <a:txBody>
                    <a:bodyPr/>
                    <a:lstStyle/>
                    <a:p>
                      <a:pPr indent="0" lvl="0" marL="0" rtl="0" algn="l">
                        <a:spcBef>
                          <a:spcPts val="0"/>
                        </a:spcBef>
                        <a:spcAft>
                          <a:spcPts val="0"/>
                        </a:spcAft>
                        <a:buNone/>
                      </a:pPr>
                      <a:r>
                        <a:rPr b="1" lang="es-ES" sz="1000"/>
                        <a:t>Características: </a:t>
                      </a:r>
                      <a:endParaRPr sz="1000"/>
                    </a:p>
                  </a:txBody>
                  <a:tcPr marT="0" marB="0" marR="44450" marL="44450"/>
                </a:tc>
                <a:tc>
                  <a:txBody>
                    <a:bodyPr/>
                    <a:lstStyle/>
                    <a:p>
                      <a:pPr indent="0" lvl="0" marL="0" rtl="0" algn="just">
                        <a:spcBef>
                          <a:spcPts val="0"/>
                        </a:spcBef>
                        <a:spcAft>
                          <a:spcPts val="0"/>
                        </a:spcAft>
                        <a:buNone/>
                      </a:pPr>
                      <a:r>
                        <a:rPr lang="es-ES" sz="1000"/>
                        <a:t>El sistema deberá de tener una interfaz de usuario, teniendo en cuenta las características de la web de la empresa.</a:t>
                      </a:r>
                      <a:endParaRPr sz="1000"/>
                    </a:p>
                  </a:txBody>
                  <a:tcPr marT="0" marB="0" marR="44450" marL="44450"/>
                </a:tc>
              </a:tr>
              <a:tr h="12700">
                <a:tc>
                  <a:txBody>
                    <a:bodyPr/>
                    <a:lstStyle/>
                    <a:p>
                      <a:pPr indent="0" lvl="0" marL="0" rtl="0" algn="l">
                        <a:spcBef>
                          <a:spcPts val="0"/>
                        </a:spcBef>
                        <a:spcAft>
                          <a:spcPts val="0"/>
                        </a:spcAft>
                        <a:buNone/>
                      </a:pPr>
                      <a:r>
                        <a:rPr b="1" lang="es-ES" sz="1000"/>
                        <a:t>Descripción del requerimiento:</a:t>
                      </a:r>
                      <a:r>
                        <a:rPr b="1" i="1" lang="es-ES" sz="1000"/>
                        <a:t> </a:t>
                      </a:r>
                      <a:endParaRPr sz="1000"/>
                    </a:p>
                  </a:txBody>
                  <a:tcPr marT="0" marB="0" marR="44450" marL="44450"/>
                </a:tc>
                <a:tc>
                  <a:txBody>
                    <a:bodyPr/>
                    <a:lstStyle/>
                    <a:p>
                      <a:pPr indent="0" lvl="0" marL="0" rtl="0" algn="just">
                        <a:spcBef>
                          <a:spcPts val="0"/>
                        </a:spcBef>
                        <a:spcAft>
                          <a:spcPts val="0"/>
                        </a:spcAft>
                        <a:buNone/>
                      </a:pPr>
                      <a:r>
                        <a:rPr lang="es-ES" sz="1000"/>
                        <a:t>La interfaz de usuario debe ajustarse a las características de la web de la empresa, dentro de la cual estará incorporado el sistema de gestión de inventario.</a:t>
                      </a:r>
                      <a:endParaRPr sz="1000"/>
                    </a:p>
                  </a:txBody>
                  <a:tcPr marT="0" marB="0" marR="44450" marL="44450"/>
                </a:tc>
              </a:tr>
              <a:tr h="12700">
                <a:tc gridSpan="2">
                  <a:txBody>
                    <a:bodyPr/>
                    <a:lstStyle/>
                    <a:p>
                      <a:pPr indent="0" lvl="0" marL="0" rtl="0" algn="l">
                        <a:spcBef>
                          <a:spcPts val="0"/>
                        </a:spcBef>
                        <a:spcAft>
                          <a:spcPts val="0"/>
                        </a:spcAft>
                        <a:buNone/>
                      </a:pPr>
                      <a:r>
                        <a:rPr b="1" lang="es-ES" sz="1000"/>
                        <a:t>Prioridad del requerimiento:     </a:t>
                      </a:r>
                      <a:endParaRPr sz="1000"/>
                    </a:p>
                    <a:p>
                      <a:pPr indent="0" lvl="0" marL="0" rtl="0" algn="l">
                        <a:spcBef>
                          <a:spcPts val="0"/>
                        </a:spcBef>
                        <a:spcAft>
                          <a:spcPts val="0"/>
                        </a:spcAft>
                        <a:buNone/>
                      </a:pPr>
                      <a:r>
                        <a:rPr lang="es-ES" sz="1000"/>
                        <a:t>Alta	</a:t>
                      </a:r>
                      <a:endParaRPr sz="1000"/>
                    </a:p>
                  </a:txBody>
                  <a:tcPr marT="0" marB="0" marR="44450" marL="44450"/>
                </a:tc>
                <a:tc hMerge="1"/>
              </a:tr>
            </a:tbl>
          </a:graphicData>
        </a:graphic>
      </p:graphicFrame>
      <p:graphicFrame>
        <p:nvGraphicFramePr>
          <p:cNvPr id="348" name="Google Shape;348;p19"/>
          <p:cNvGraphicFramePr/>
          <p:nvPr/>
        </p:nvGraphicFramePr>
        <p:xfrm>
          <a:off x="211600" y="4268700"/>
          <a:ext cx="3000000" cy="3000000"/>
        </p:xfrm>
        <a:graphic>
          <a:graphicData uri="http://schemas.openxmlformats.org/drawingml/2006/table">
            <a:tbl>
              <a:tblPr bandCol="1" bandRow="1">
                <a:noFill/>
                <a:tableStyleId>{6AD0355C-8C3D-4249-ABF1-F9E72BFF9658}</a:tableStyleId>
              </a:tblPr>
              <a:tblGrid>
                <a:gridCol w="1238875"/>
                <a:gridCol w="4250050"/>
              </a:tblGrid>
              <a:tr h="12700">
                <a:tc>
                  <a:txBody>
                    <a:bodyPr/>
                    <a:lstStyle/>
                    <a:p>
                      <a:pPr indent="0" lvl="0" marL="0" rtl="0" algn="l">
                        <a:spcBef>
                          <a:spcPts val="0"/>
                        </a:spcBef>
                        <a:spcAft>
                          <a:spcPts val="0"/>
                        </a:spcAft>
                        <a:buNone/>
                      </a:pPr>
                      <a:r>
                        <a:rPr b="1" lang="es-ES" sz="1000"/>
                        <a:t>Identificación del requerimiento: </a:t>
                      </a:r>
                      <a:endParaRPr sz="1000"/>
                    </a:p>
                  </a:txBody>
                  <a:tcPr marT="0" marB="0" marR="44450" marL="44450"/>
                </a:tc>
                <a:tc>
                  <a:txBody>
                    <a:bodyPr/>
                    <a:lstStyle/>
                    <a:p>
                      <a:pPr indent="0" lvl="0" marL="0" rtl="0" algn="l">
                        <a:spcBef>
                          <a:spcPts val="0"/>
                        </a:spcBef>
                        <a:spcAft>
                          <a:spcPts val="0"/>
                        </a:spcAft>
                        <a:buNone/>
                      </a:pPr>
                      <a:r>
                        <a:rPr lang="es-ES" sz="1000"/>
                        <a:t>RNF03</a:t>
                      </a:r>
                      <a:endParaRPr sz="1000"/>
                    </a:p>
                  </a:txBody>
                  <a:tcPr marT="0" marB="0" marR="44450" marL="44450"/>
                </a:tc>
              </a:tr>
              <a:tr h="12700">
                <a:tc>
                  <a:txBody>
                    <a:bodyPr/>
                    <a:lstStyle/>
                    <a:p>
                      <a:pPr indent="0" lvl="0" marL="0" rtl="0" algn="l">
                        <a:spcBef>
                          <a:spcPts val="0"/>
                        </a:spcBef>
                        <a:spcAft>
                          <a:spcPts val="0"/>
                        </a:spcAft>
                        <a:buNone/>
                      </a:pPr>
                      <a:r>
                        <a:rPr b="1" lang="es-ES" sz="1000"/>
                        <a:t>Nombre del Requerimiento: </a:t>
                      </a:r>
                      <a:endParaRPr sz="1000"/>
                    </a:p>
                  </a:txBody>
                  <a:tcPr marT="0" marB="0" marR="44450" marL="44450"/>
                </a:tc>
                <a:tc>
                  <a:txBody>
                    <a:bodyPr/>
                    <a:lstStyle/>
                    <a:p>
                      <a:pPr indent="0" lvl="0" marL="0" rtl="0" algn="l">
                        <a:spcBef>
                          <a:spcPts val="0"/>
                        </a:spcBef>
                        <a:spcAft>
                          <a:spcPts val="0"/>
                        </a:spcAft>
                        <a:buNone/>
                      </a:pPr>
                      <a:r>
                        <a:rPr lang="es-ES" sz="1000"/>
                        <a:t>Desempeño</a:t>
                      </a:r>
                      <a:endParaRPr sz="1000"/>
                    </a:p>
                  </a:txBody>
                  <a:tcPr marT="0" marB="0" marR="44450" marL="44450"/>
                </a:tc>
              </a:tr>
              <a:tr h="12700">
                <a:tc>
                  <a:txBody>
                    <a:bodyPr/>
                    <a:lstStyle/>
                    <a:p>
                      <a:pPr indent="0" lvl="0" marL="0" rtl="0" algn="l">
                        <a:spcBef>
                          <a:spcPts val="0"/>
                        </a:spcBef>
                        <a:spcAft>
                          <a:spcPts val="0"/>
                        </a:spcAft>
                        <a:buNone/>
                      </a:pPr>
                      <a:r>
                        <a:rPr b="1" lang="es-ES" sz="1000"/>
                        <a:t>Características: </a:t>
                      </a:r>
                      <a:endParaRPr sz="1000"/>
                    </a:p>
                  </a:txBody>
                  <a:tcPr marT="0" marB="0" marR="44450" marL="44450"/>
                </a:tc>
                <a:tc>
                  <a:txBody>
                    <a:bodyPr/>
                    <a:lstStyle/>
                    <a:p>
                      <a:pPr indent="0" lvl="0" marL="0" rtl="0" algn="just">
                        <a:spcBef>
                          <a:spcPts val="0"/>
                        </a:spcBef>
                        <a:spcAft>
                          <a:spcPts val="0"/>
                        </a:spcAft>
                        <a:buNone/>
                      </a:pPr>
                      <a:r>
                        <a:rPr lang="es-ES" sz="1000"/>
                        <a:t>El sistema garantizará a los usuarios un desempeño en cuanto a los datos almacenados en el sistema ofreciéndole una confiabilidad a esta misma.</a:t>
                      </a:r>
                      <a:endParaRPr sz="1000"/>
                    </a:p>
                  </a:txBody>
                  <a:tcPr marT="0" marB="0" marR="44450" marL="44450"/>
                </a:tc>
              </a:tr>
              <a:tr h="12700">
                <a:tc>
                  <a:txBody>
                    <a:bodyPr/>
                    <a:lstStyle/>
                    <a:p>
                      <a:pPr indent="0" lvl="0" marL="0" rtl="0" algn="l">
                        <a:spcBef>
                          <a:spcPts val="0"/>
                        </a:spcBef>
                        <a:spcAft>
                          <a:spcPts val="0"/>
                        </a:spcAft>
                        <a:buNone/>
                      </a:pPr>
                      <a:r>
                        <a:rPr b="1" lang="es-ES" sz="1000"/>
                        <a:t>Descripción del requerimiento:</a:t>
                      </a:r>
                      <a:r>
                        <a:rPr b="1" i="1" lang="es-ES" sz="1000"/>
                        <a:t> </a:t>
                      </a:r>
                      <a:endParaRPr sz="1000"/>
                    </a:p>
                  </a:txBody>
                  <a:tcPr marT="0" marB="0" marR="44450" marL="44450"/>
                </a:tc>
                <a:tc>
                  <a:txBody>
                    <a:bodyPr/>
                    <a:lstStyle/>
                    <a:p>
                      <a:pPr indent="0" lvl="0" marL="0" rtl="0" algn="just">
                        <a:spcBef>
                          <a:spcPts val="0"/>
                        </a:spcBef>
                        <a:spcAft>
                          <a:spcPts val="0"/>
                        </a:spcAft>
                        <a:buNone/>
                      </a:pPr>
                      <a:r>
                        <a:rPr lang="es-ES" sz="1000"/>
                        <a:t>Garantizar el desempeño del sistema informático a los diferentes usuarios. En este sentido la información almacenada o registros realizados podrán ser consultados y actualizados permanente y simultáneamente, sin que se afecte el tiempo de respuesta.</a:t>
                      </a:r>
                      <a:endParaRPr sz="1000"/>
                    </a:p>
                  </a:txBody>
                  <a:tcPr marT="0" marB="0" marR="44450" marL="44450"/>
                </a:tc>
              </a:tr>
              <a:tr h="12700">
                <a:tc gridSpan="2">
                  <a:txBody>
                    <a:bodyPr/>
                    <a:lstStyle/>
                    <a:p>
                      <a:pPr indent="0" lvl="0" marL="0" rtl="0" algn="l">
                        <a:spcBef>
                          <a:spcPts val="0"/>
                        </a:spcBef>
                        <a:spcAft>
                          <a:spcPts val="0"/>
                        </a:spcAft>
                        <a:buNone/>
                      </a:pPr>
                      <a:r>
                        <a:rPr b="1" lang="es-ES" sz="1000"/>
                        <a:t>Prioridad del requerimiento:     </a:t>
                      </a:r>
                      <a:endParaRPr sz="1000"/>
                    </a:p>
                    <a:p>
                      <a:pPr indent="0" lvl="0" marL="0" rtl="0" algn="l">
                        <a:spcBef>
                          <a:spcPts val="0"/>
                        </a:spcBef>
                        <a:spcAft>
                          <a:spcPts val="0"/>
                        </a:spcAft>
                        <a:buNone/>
                      </a:pPr>
                      <a:r>
                        <a:rPr lang="es-ES" sz="1000"/>
                        <a:t>Alta	</a:t>
                      </a:r>
                      <a:endParaRPr sz="1000"/>
                    </a:p>
                  </a:txBody>
                  <a:tcPr marT="0" marB="0" marR="44450" marL="44450"/>
                </a:tc>
                <a:tc hMerge="1"/>
              </a:tr>
            </a:tbl>
          </a:graphicData>
        </a:graphic>
      </p:graphicFrame>
      <p:graphicFrame>
        <p:nvGraphicFramePr>
          <p:cNvPr id="349" name="Google Shape;349;p19"/>
          <p:cNvGraphicFramePr/>
          <p:nvPr/>
        </p:nvGraphicFramePr>
        <p:xfrm>
          <a:off x="6391900" y="4421100"/>
          <a:ext cx="3000000" cy="3000000"/>
        </p:xfrm>
        <a:graphic>
          <a:graphicData uri="http://schemas.openxmlformats.org/drawingml/2006/table">
            <a:tbl>
              <a:tblPr bandCol="1" bandRow="1">
                <a:noFill/>
                <a:tableStyleId>{6AD0355C-8C3D-4249-ABF1-F9E72BFF9658}</a:tableStyleId>
              </a:tblPr>
              <a:tblGrid>
                <a:gridCol w="1238875"/>
                <a:gridCol w="4250050"/>
              </a:tblGrid>
              <a:tr h="12700">
                <a:tc>
                  <a:txBody>
                    <a:bodyPr/>
                    <a:lstStyle/>
                    <a:p>
                      <a:pPr indent="0" lvl="0" marL="0" rtl="0" algn="l">
                        <a:spcBef>
                          <a:spcPts val="0"/>
                        </a:spcBef>
                        <a:spcAft>
                          <a:spcPts val="0"/>
                        </a:spcAft>
                        <a:buNone/>
                      </a:pPr>
                      <a:r>
                        <a:rPr b="1" lang="es-ES" sz="1000"/>
                        <a:t>Identificación del requerimiento: </a:t>
                      </a:r>
                      <a:endParaRPr sz="1000"/>
                    </a:p>
                  </a:txBody>
                  <a:tcPr marT="0" marB="0" marR="44450" marL="44450"/>
                </a:tc>
                <a:tc>
                  <a:txBody>
                    <a:bodyPr/>
                    <a:lstStyle/>
                    <a:p>
                      <a:pPr indent="0" lvl="0" marL="0" rtl="0" algn="l">
                        <a:spcBef>
                          <a:spcPts val="0"/>
                        </a:spcBef>
                        <a:spcAft>
                          <a:spcPts val="0"/>
                        </a:spcAft>
                        <a:buNone/>
                      </a:pPr>
                      <a:r>
                        <a:rPr lang="es-ES" sz="1000"/>
                        <a:t>RNF04</a:t>
                      </a:r>
                      <a:endParaRPr sz="1000"/>
                    </a:p>
                  </a:txBody>
                  <a:tcPr marT="0" marB="0" marR="44450" marL="44450"/>
                </a:tc>
              </a:tr>
              <a:tr h="12700">
                <a:tc>
                  <a:txBody>
                    <a:bodyPr/>
                    <a:lstStyle/>
                    <a:p>
                      <a:pPr indent="0" lvl="0" marL="0" rtl="0" algn="l">
                        <a:spcBef>
                          <a:spcPts val="0"/>
                        </a:spcBef>
                        <a:spcAft>
                          <a:spcPts val="0"/>
                        </a:spcAft>
                        <a:buNone/>
                      </a:pPr>
                      <a:r>
                        <a:rPr b="1" lang="es-ES" sz="1000"/>
                        <a:t>Nombre del Requerimiento: </a:t>
                      </a:r>
                      <a:endParaRPr sz="1000"/>
                    </a:p>
                  </a:txBody>
                  <a:tcPr marT="0" marB="0" marR="44450" marL="44450"/>
                </a:tc>
                <a:tc>
                  <a:txBody>
                    <a:bodyPr/>
                    <a:lstStyle/>
                    <a:p>
                      <a:pPr indent="0" lvl="0" marL="0" rtl="0" algn="l">
                        <a:spcBef>
                          <a:spcPts val="0"/>
                        </a:spcBef>
                        <a:spcAft>
                          <a:spcPts val="0"/>
                        </a:spcAft>
                        <a:buNone/>
                      </a:pPr>
                      <a:r>
                        <a:rPr lang="es-ES" sz="1000"/>
                        <a:t>Nivel de Usuario</a:t>
                      </a:r>
                      <a:endParaRPr sz="1000"/>
                    </a:p>
                  </a:txBody>
                  <a:tcPr marT="0" marB="0" marR="44450" marL="44450"/>
                </a:tc>
              </a:tr>
              <a:tr h="12700">
                <a:tc>
                  <a:txBody>
                    <a:bodyPr/>
                    <a:lstStyle/>
                    <a:p>
                      <a:pPr indent="0" lvl="0" marL="0" rtl="0" algn="l">
                        <a:spcBef>
                          <a:spcPts val="0"/>
                        </a:spcBef>
                        <a:spcAft>
                          <a:spcPts val="0"/>
                        </a:spcAft>
                        <a:buNone/>
                      </a:pPr>
                      <a:r>
                        <a:rPr b="1" lang="es-ES" sz="1000"/>
                        <a:t>Características: </a:t>
                      </a:r>
                      <a:endParaRPr sz="1000"/>
                    </a:p>
                  </a:txBody>
                  <a:tcPr marT="0" marB="0" marR="44450" marL="44450"/>
                </a:tc>
                <a:tc>
                  <a:txBody>
                    <a:bodyPr/>
                    <a:lstStyle/>
                    <a:p>
                      <a:pPr indent="0" lvl="0" marL="0" rtl="0" algn="just">
                        <a:spcBef>
                          <a:spcPts val="0"/>
                        </a:spcBef>
                        <a:spcAft>
                          <a:spcPts val="0"/>
                        </a:spcAft>
                        <a:buNone/>
                      </a:pPr>
                      <a:r>
                        <a:rPr lang="es-ES" sz="1000"/>
                        <a:t>Garantizará al usuario el acceso de información de acuerdo al nivel que posee.</a:t>
                      </a:r>
                      <a:endParaRPr sz="1000"/>
                    </a:p>
                  </a:txBody>
                  <a:tcPr marT="0" marB="0" marR="44450" marL="44450"/>
                </a:tc>
              </a:tr>
              <a:tr h="12700">
                <a:tc>
                  <a:txBody>
                    <a:bodyPr/>
                    <a:lstStyle/>
                    <a:p>
                      <a:pPr indent="0" lvl="0" marL="0" rtl="0" algn="l">
                        <a:spcBef>
                          <a:spcPts val="0"/>
                        </a:spcBef>
                        <a:spcAft>
                          <a:spcPts val="0"/>
                        </a:spcAft>
                        <a:buNone/>
                      </a:pPr>
                      <a:r>
                        <a:rPr b="1" lang="es-ES" sz="1000"/>
                        <a:t>Descripción del requerimiento:</a:t>
                      </a:r>
                      <a:r>
                        <a:rPr b="1" i="1" lang="es-ES" sz="1000"/>
                        <a:t> </a:t>
                      </a:r>
                      <a:endParaRPr sz="1000"/>
                    </a:p>
                  </a:txBody>
                  <a:tcPr marT="0" marB="0" marR="44450" marL="44450"/>
                </a:tc>
                <a:tc>
                  <a:txBody>
                    <a:bodyPr/>
                    <a:lstStyle/>
                    <a:p>
                      <a:pPr indent="0" lvl="0" marL="0" rtl="0" algn="just">
                        <a:spcBef>
                          <a:spcPts val="0"/>
                        </a:spcBef>
                        <a:spcAft>
                          <a:spcPts val="0"/>
                        </a:spcAft>
                        <a:buNone/>
                      </a:pPr>
                      <a:r>
                        <a:rPr lang="es-ES" sz="1000"/>
                        <a:t>Facilidades y controles para permitir el acceso a la información al personal autorizado a través de Internet,  con la intención de consultar y subir información pertinente para cada una de ellas. </a:t>
                      </a:r>
                      <a:endParaRPr sz="1000"/>
                    </a:p>
                  </a:txBody>
                  <a:tcPr marT="0" marB="0" marR="44450" marL="44450"/>
                </a:tc>
              </a:tr>
              <a:tr h="12700">
                <a:tc gridSpan="2">
                  <a:txBody>
                    <a:bodyPr/>
                    <a:lstStyle/>
                    <a:p>
                      <a:pPr indent="0" lvl="0" marL="0" rtl="0" algn="l">
                        <a:spcBef>
                          <a:spcPts val="0"/>
                        </a:spcBef>
                        <a:spcAft>
                          <a:spcPts val="0"/>
                        </a:spcAft>
                        <a:buNone/>
                      </a:pPr>
                      <a:r>
                        <a:rPr b="1" lang="es-ES" sz="1000"/>
                        <a:t>Prioridad del requerimiento:     </a:t>
                      </a:r>
                      <a:endParaRPr sz="1000"/>
                    </a:p>
                    <a:p>
                      <a:pPr indent="0" lvl="0" marL="0" rtl="0" algn="l">
                        <a:spcBef>
                          <a:spcPts val="0"/>
                        </a:spcBef>
                        <a:spcAft>
                          <a:spcPts val="0"/>
                        </a:spcAft>
                        <a:buNone/>
                      </a:pPr>
                      <a:r>
                        <a:rPr lang="es-ES" sz="1000"/>
                        <a:t>Alta	</a:t>
                      </a:r>
                      <a:endParaRPr sz="1000"/>
                    </a:p>
                  </a:txBody>
                  <a:tcPr marT="0" marB="0" marR="44450" marL="44450"/>
                </a:tc>
                <a:tc hMerge="1"/>
              </a:tr>
            </a:tbl>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p22"/>
          <p:cNvSpPr/>
          <p:nvPr/>
        </p:nvSpPr>
        <p:spPr>
          <a:xfrm>
            <a:off x="0" y="0"/>
            <a:ext cx="12192000" cy="6858000"/>
          </a:xfrm>
          <a:prstGeom prst="rect">
            <a:avLst/>
          </a:prstGeom>
          <a:solidFill>
            <a:srgbClr val="39A9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355" name="Google Shape;355;p22"/>
          <p:cNvGrpSpPr/>
          <p:nvPr/>
        </p:nvGrpSpPr>
        <p:grpSpPr>
          <a:xfrm>
            <a:off x="233911" y="382220"/>
            <a:ext cx="266743" cy="528011"/>
            <a:chOff x="141693" y="266421"/>
            <a:chExt cx="287374" cy="396008"/>
          </a:xfrm>
        </p:grpSpPr>
        <p:cxnSp>
          <p:nvCxnSpPr>
            <p:cNvPr id="356" name="Google Shape;356;p22"/>
            <p:cNvCxnSpPr/>
            <p:nvPr/>
          </p:nvCxnSpPr>
          <p:spPr>
            <a:xfrm>
              <a:off x="141698" y="662429"/>
              <a:ext cx="287369" cy="0"/>
            </a:xfrm>
            <a:prstGeom prst="straightConnector1">
              <a:avLst/>
            </a:prstGeom>
            <a:noFill/>
            <a:ln cap="flat" cmpd="sng" w="19050">
              <a:solidFill>
                <a:schemeClr val="lt1"/>
              </a:solidFill>
              <a:prstDash val="solid"/>
              <a:miter lim="800000"/>
              <a:headEnd len="sm" w="sm" type="none"/>
              <a:tailEnd len="sm" w="sm" type="none"/>
            </a:ln>
            <a:effectLst>
              <a:outerShdw sx="1000" rotWithShape="0" dist="20000" sy="1000">
                <a:srgbClr val="000000"/>
              </a:outerShdw>
            </a:effectLst>
          </p:spPr>
        </p:cxnSp>
        <p:cxnSp>
          <p:nvCxnSpPr>
            <p:cNvPr id="357" name="Google Shape;357;p22"/>
            <p:cNvCxnSpPr/>
            <p:nvPr/>
          </p:nvCxnSpPr>
          <p:spPr>
            <a:xfrm>
              <a:off x="141697" y="618363"/>
              <a:ext cx="287369" cy="0"/>
            </a:xfrm>
            <a:prstGeom prst="straightConnector1">
              <a:avLst/>
            </a:prstGeom>
            <a:noFill/>
            <a:ln cap="flat" cmpd="sng" w="19050">
              <a:solidFill>
                <a:schemeClr val="lt1"/>
              </a:solidFill>
              <a:prstDash val="solid"/>
              <a:miter lim="800000"/>
              <a:headEnd len="sm" w="sm" type="none"/>
              <a:tailEnd len="sm" w="sm" type="none"/>
            </a:ln>
            <a:effectLst>
              <a:outerShdw sx="1000" rotWithShape="0" dist="20000" sy="1000">
                <a:srgbClr val="000000"/>
              </a:outerShdw>
            </a:effectLst>
          </p:spPr>
        </p:cxnSp>
        <p:cxnSp>
          <p:nvCxnSpPr>
            <p:cNvPr id="358" name="Google Shape;358;p22"/>
            <p:cNvCxnSpPr/>
            <p:nvPr/>
          </p:nvCxnSpPr>
          <p:spPr>
            <a:xfrm>
              <a:off x="141697" y="573093"/>
              <a:ext cx="287369" cy="0"/>
            </a:xfrm>
            <a:prstGeom prst="straightConnector1">
              <a:avLst/>
            </a:prstGeom>
            <a:noFill/>
            <a:ln cap="flat" cmpd="sng" w="19050">
              <a:solidFill>
                <a:schemeClr val="lt1"/>
              </a:solidFill>
              <a:prstDash val="solid"/>
              <a:miter lim="800000"/>
              <a:headEnd len="sm" w="sm" type="none"/>
              <a:tailEnd len="sm" w="sm" type="none"/>
            </a:ln>
            <a:effectLst>
              <a:outerShdw sx="1000" rotWithShape="0" dist="20000" sy="1000">
                <a:srgbClr val="000000"/>
              </a:outerShdw>
            </a:effectLst>
          </p:spPr>
        </p:cxnSp>
        <p:cxnSp>
          <p:nvCxnSpPr>
            <p:cNvPr id="359" name="Google Shape;359;p22"/>
            <p:cNvCxnSpPr/>
            <p:nvPr/>
          </p:nvCxnSpPr>
          <p:spPr>
            <a:xfrm>
              <a:off x="141696" y="529027"/>
              <a:ext cx="287369" cy="0"/>
            </a:xfrm>
            <a:prstGeom prst="straightConnector1">
              <a:avLst/>
            </a:prstGeom>
            <a:noFill/>
            <a:ln cap="flat" cmpd="sng" w="19050">
              <a:solidFill>
                <a:schemeClr val="lt1"/>
              </a:solidFill>
              <a:prstDash val="solid"/>
              <a:miter lim="800000"/>
              <a:headEnd len="sm" w="sm" type="none"/>
              <a:tailEnd len="sm" w="sm" type="none"/>
            </a:ln>
            <a:effectLst>
              <a:outerShdw sx="1000" rotWithShape="0" dist="20000" sy="1000">
                <a:srgbClr val="000000"/>
              </a:outerShdw>
            </a:effectLst>
          </p:spPr>
        </p:cxnSp>
        <p:cxnSp>
          <p:nvCxnSpPr>
            <p:cNvPr id="360" name="Google Shape;360;p22"/>
            <p:cNvCxnSpPr/>
            <p:nvPr/>
          </p:nvCxnSpPr>
          <p:spPr>
            <a:xfrm>
              <a:off x="141696" y="488965"/>
              <a:ext cx="287369" cy="0"/>
            </a:xfrm>
            <a:prstGeom prst="straightConnector1">
              <a:avLst/>
            </a:prstGeom>
            <a:noFill/>
            <a:ln cap="flat" cmpd="sng" w="19050">
              <a:solidFill>
                <a:schemeClr val="lt1"/>
              </a:solidFill>
              <a:prstDash val="solid"/>
              <a:miter lim="800000"/>
              <a:headEnd len="sm" w="sm" type="none"/>
              <a:tailEnd len="sm" w="sm" type="none"/>
            </a:ln>
            <a:effectLst>
              <a:outerShdw sx="1000" rotWithShape="0" dist="20000" sy="1000">
                <a:srgbClr val="000000"/>
              </a:outerShdw>
            </a:effectLst>
          </p:spPr>
        </p:cxnSp>
        <p:cxnSp>
          <p:nvCxnSpPr>
            <p:cNvPr id="361" name="Google Shape;361;p22"/>
            <p:cNvCxnSpPr/>
            <p:nvPr/>
          </p:nvCxnSpPr>
          <p:spPr>
            <a:xfrm>
              <a:off x="141695" y="444899"/>
              <a:ext cx="287369" cy="0"/>
            </a:xfrm>
            <a:prstGeom prst="straightConnector1">
              <a:avLst/>
            </a:prstGeom>
            <a:noFill/>
            <a:ln cap="flat" cmpd="sng" w="19050">
              <a:solidFill>
                <a:schemeClr val="lt1"/>
              </a:solidFill>
              <a:prstDash val="solid"/>
              <a:miter lim="800000"/>
              <a:headEnd len="sm" w="sm" type="none"/>
              <a:tailEnd len="sm" w="sm" type="none"/>
            </a:ln>
            <a:effectLst>
              <a:outerShdw sx="1000" rotWithShape="0" dist="20000" sy="1000">
                <a:srgbClr val="000000"/>
              </a:outerShdw>
            </a:effectLst>
          </p:spPr>
        </p:cxnSp>
        <p:cxnSp>
          <p:nvCxnSpPr>
            <p:cNvPr id="362" name="Google Shape;362;p22"/>
            <p:cNvCxnSpPr/>
            <p:nvPr/>
          </p:nvCxnSpPr>
          <p:spPr>
            <a:xfrm>
              <a:off x="141695" y="401282"/>
              <a:ext cx="287369" cy="0"/>
            </a:xfrm>
            <a:prstGeom prst="straightConnector1">
              <a:avLst/>
            </a:prstGeom>
            <a:noFill/>
            <a:ln cap="flat" cmpd="sng" w="19050">
              <a:solidFill>
                <a:schemeClr val="lt1"/>
              </a:solidFill>
              <a:prstDash val="solid"/>
              <a:miter lim="800000"/>
              <a:headEnd len="sm" w="sm" type="none"/>
              <a:tailEnd len="sm" w="sm" type="none"/>
            </a:ln>
            <a:effectLst>
              <a:outerShdw sx="1000" rotWithShape="0" dist="20000" sy="1000">
                <a:srgbClr val="000000"/>
              </a:outerShdw>
            </a:effectLst>
          </p:spPr>
        </p:cxnSp>
        <p:cxnSp>
          <p:nvCxnSpPr>
            <p:cNvPr id="363" name="Google Shape;363;p22"/>
            <p:cNvCxnSpPr/>
            <p:nvPr/>
          </p:nvCxnSpPr>
          <p:spPr>
            <a:xfrm>
              <a:off x="141694" y="357216"/>
              <a:ext cx="287369" cy="0"/>
            </a:xfrm>
            <a:prstGeom prst="straightConnector1">
              <a:avLst/>
            </a:prstGeom>
            <a:noFill/>
            <a:ln cap="flat" cmpd="sng" w="19050">
              <a:solidFill>
                <a:schemeClr val="lt1"/>
              </a:solidFill>
              <a:prstDash val="solid"/>
              <a:miter lim="800000"/>
              <a:headEnd len="sm" w="sm" type="none"/>
              <a:tailEnd len="sm" w="sm" type="none"/>
            </a:ln>
            <a:effectLst>
              <a:outerShdw sx="1000" rotWithShape="0" dist="20000" sy="1000">
                <a:srgbClr val="000000"/>
              </a:outerShdw>
            </a:effectLst>
          </p:spPr>
        </p:cxnSp>
        <p:cxnSp>
          <p:nvCxnSpPr>
            <p:cNvPr id="364" name="Google Shape;364;p22"/>
            <p:cNvCxnSpPr/>
            <p:nvPr/>
          </p:nvCxnSpPr>
          <p:spPr>
            <a:xfrm>
              <a:off x="141694" y="310487"/>
              <a:ext cx="287369" cy="0"/>
            </a:xfrm>
            <a:prstGeom prst="straightConnector1">
              <a:avLst/>
            </a:prstGeom>
            <a:noFill/>
            <a:ln cap="flat" cmpd="sng" w="19050">
              <a:solidFill>
                <a:schemeClr val="lt1"/>
              </a:solidFill>
              <a:prstDash val="solid"/>
              <a:miter lim="800000"/>
              <a:headEnd len="sm" w="sm" type="none"/>
              <a:tailEnd len="sm" w="sm" type="none"/>
            </a:ln>
            <a:effectLst>
              <a:outerShdw sx="1000" rotWithShape="0" dist="20000" sy="1000">
                <a:srgbClr val="000000"/>
              </a:outerShdw>
            </a:effectLst>
          </p:spPr>
        </p:cxnSp>
        <p:cxnSp>
          <p:nvCxnSpPr>
            <p:cNvPr id="365" name="Google Shape;365;p22"/>
            <p:cNvCxnSpPr/>
            <p:nvPr/>
          </p:nvCxnSpPr>
          <p:spPr>
            <a:xfrm>
              <a:off x="141693" y="266421"/>
              <a:ext cx="287369" cy="0"/>
            </a:xfrm>
            <a:prstGeom prst="straightConnector1">
              <a:avLst/>
            </a:prstGeom>
            <a:noFill/>
            <a:ln cap="flat" cmpd="sng" w="19050">
              <a:solidFill>
                <a:schemeClr val="lt1"/>
              </a:solidFill>
              <a:prstDash val="solid"/>
              <a:miter lim="800000"/>
              <a:headEnd len="sm" w="sm" type="none"/>
              <a:tailEnd len="sm" w="sm" type="none"/>
            </a:ln>
            <a:effectLst>
              <a:outerShdw sx="1000" rotWithShape="0" dist="20000" sy="1000">
                <a:srgbClr val="000000"/>
              </a:outerShdw>
            </a:effectLst>
          </p:spPr>
        </p:cxnSp>
      </p:grpSp>
      <p:sp>
        <p:nvSpPr>
          <p:cNvPr id="366" name="Google Shape;366;p22"/>
          <p:cNvSpPr/>
          <p:nvPr/>
        </p:nvSpPr>
        <p:spPr>
          <a:xfrm>
            <a:off x="2802759" y="2258848"/>
            <a:ext cx="2340304" cy="2340304"/>
          </a:xfrm>
          <a:prstGeom prst="rect">
            <a:avLst/>
          </a:prstGeom>
          <a:noFill/>
          <a:ln cap="flat" cmpd="sng" w="38100">
            <a:solidFill>
              <a:schemeClr val="lt1"/>
            </a:solidFill>
            <a:prstDash val="solid"/>
            <a:miter lim="800000"/>
            <a:headEnd len="sm" w="sm" type="none"/>
            <a:tailEnd len="sm" w="sm" type="none"/>
          </a:ln>
          <a:effectLst>
            <a:outerShdw sx="1000" rotWithShape="0" dist="23000" sy="1000">
              <a:srgbClr val="000000"/>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lt1"/>
              </a:solidFill>
              <a:latin typeface="Calibri"/>
              <a:ea typeface="Calibri"/>
              <a:cs typeface="Calibri"/>
              <a:sym typeface="Calibri"/>
            </a:endParaRPr>
          </a:p>
        </p:txBody>
      </p:sp>
      <p:sp>
        <p:nvSpPr>
          <p:cNvPr id="367" name="Google Shape;367;p22"/>
          <p:cNvSpPr txBox="1"/>
          <p:nvPr/>
        </p:nvSpPr>
        <p:spPr>
          <a:xfrm>
            <a:off x="2800585" y="2757392"/>
            <a:ext cx="2328600" cy="14469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8800"/>
              <a:buFont typeface="Arial"/>
              <a:buNone/>
            </a:pPr>
            <a:r>
              <a:rPr b="1" i="0" lang="es-ES" sz="8800" u="none" cap="none" strike="noStrike">
                <a:solidFill>
                  <a:schemeClr val="lt1"/>
                </a:solidFill>
                <a:latin typeface="Work Sans"/>
                <a:ea typeface="Work Sans"/>
                <a:cs typeface="Work Sans"/>
                <a:sym typeface="Work Sans"/>
              </a:rPr>
              <a:t>0</a:t>
            </a:r>
            <a:r>
              <a:rPr b="1" lang="es-ES" sz="8800">
                <a:solidFill>
                  <a:schemeClr val="lt1"/>
                </a:solidFill>
                <a:latin typeface="Work Sans"/>
                <a:ea typeface="Work Sans"/>
                <a:cs typeface="Work Sans"/>
                <a:sym typeface="Work Sans"/>
              </a:rPr>
              <a:t>7</a:t>
            </a:r>
            <a:endParaRPr b="0" i="0" sz="1400" u="none" cap="none" strike="noStrike">
              <a:solidFill>
                <a:srgbClr val="000000"/>
              </a:solidFill>
              <a:latin typeface="Arial"/>
              <a:ea typeface="Arial"/>
              <a:cs typeface="Arial"/>
              <a:sym typeface="Arial"/>
            </a:endParaRPr>
          </a:p>
        </p:txBody>
      </p:sp>
      <p:sp>
        <p:nvSpPr>
          <p:cNvPr id="368" name="Google Shape;368;p22"/>
          <p:cNvSpPr/>
          <p:nvPr/>
        </p:nvSpPr>
        <p:spPr>
          <a:xfrm>
            <a:off x="5284366" y="3065291"/>
            <a:ext cx="6032905" cy="1240379"/>
          </a:xfrm>
          <a:prstGeom prst="rect">
            <a:avLst/>
          </a:prstGeom>
          <a:noFill/>
          <a:ln>
            <a:noFill/>
          </a:ln>
        </p:spPr>
        <p:txBody>
          <a:bodyPr anchorCtr="0" anchor="ctr" bIns="60950" lIns="121900" spcFirstLastPara="1" rIns="121900" wrap="square" tIns="60950">
            <a:noAutofit/>
          </a:bodyPr>
          <a:lstStyle/>
          <a:p>
            <a:pPr indent="0" lvl="0" marL="0" marR="0" rtl="0" algn="ctr">
              <a:lnSpc>
                <a:spcPct val="100000"/>
              </a:lnSpc>
              <a:spcBef>
                <a:spcPts val="0"/>
              </a:spcBef>
              <a:spcAft>
                <a:spcPts val="0"/>
              </a:spcAft>
              <a:buClr>
                <a:schemeClr val="lt1"/>
              </a:buClr>
              <a:buSzPts val="3733"/>
              <a:buFont typeface="Arial"/>
              <a:buNone/>
            </a:pPr>
            <a:r>
              <a:rPr b="1" i="0" lang="es-ES" sz="3733" u="none" cap="none" strike="noStrike">
                <a:solidFill>
                  <a:schemeClr val="lt1"/>
                </a:solidFill>
                <a:latin typeface="Josefin Sans"/>
                <a:ea typeface="Josefin Sans"/>
                <a:cs typeface="Josefin Sans"/>
                <a:sym typeface="Josefin Sans"/>
              </a:rPr>
              <a:t>Diagramas de Casos de Uso </a:t>
            </a:r>
            <a:endParaRPr b="0" i="0" sz="1400" u="none" cap="none" strike="noStrike">
              <a:solidFill>
                <a:srgbClr val="000000"/>
              </a:solidFill>
              <a:latin typeface="Arial"/>
              <a:ea typeface="Arial"/>
              <a:cs typeface="Arial"/>
              <a:sym typeface="Arial"/>
            </a:endParaRPr>
          </a:p>
        </p:txBody>
      </p:sp>
      <p:pic>
        <p:nvPicPr>
          <p:cNvPr id="369" name="Google Shape;369;p22"/>
          <p:cNvPicPr preferRelativeResize="0"/>
          <p:nvPr/>
        </p:nvPicPr>
        <p:blipFill rotWithShape="1">
          <a:blip r:embed="rId3">
            <a:alphaModFix/>
          </a:blip>
          <a:srcRect b="0" l="0" r="0" t="0"/>
          <a:stretch/>
        </p:blipFill>
        <p:spPr>
          <a:xfrm>
            <a:off x="11012561" y="267791"/>
            <a:ext cx="945523" cy="945523"/>
          </a:xfrm>
          <a:prstGeom prst="rect">
            <a:avLst/>
          </a:prstGeom>
          <a:noFill/>
          <a:ln>
            <a:noFill/>
          </a:ln>
        </p:spPr>
      </p:pic>
      <p:sp>
        <p:nvSpPr>
          <p:cNvPr id="370" name="Google Shape;370;p22"/>
          <p:cNvSpPr txBox="1"/>
          <p:nvPr/>
        </p:nvSpPr>
        <p:spPr>
          <a:xfrm rot="-5400000">
            <a:off x="-615018" y="1846222"/>
            <a:ext cx="1986500" cy="230832"/>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900"/>
              <a:buFont typeface="Arial"/>
              <a:buNone/>
            </a:pPr>
            <a:r>
              <a:rPr b="0" i="0" lang="es-ES" sz="900" u="none" cap="none" strike="noStrike">
                <a:solidFill>
                  <a:schemeClr val="lt1"/>
                </a:solidFill>
                <a:latin typeface="Josefin Sans"/>
                <a:ea typeface="Josefin Sans"/>
                <a:cs typeface="Josefin Sans"/>
                <a:sym typeface="Josefin Sans"/>
              </a:rPr>
              <a:t>Servicio Nacional de Aprendizaje</a:t>
            </a:r>
            <a:endParaRPr b="0" i="0" sz="1400" u="none" cap="none" strike="noStrike">
              <a:solidFill>
                <a:srgbClr val="000000"/>
              </a:solidFill>
              <a:latin typeface="Arial"/>
              <a:ea typeface="Arial"/>
              <a:cs typeface="Arial"/>
              <a:sym typeface="Arial"/>
            </a:endParaRPr>
          </a:p>
        </p:txBody>
      </p:sp>
      <p:sp>
        <p:nvSpPr>
          <p:cNvPr id="371" name="Google Shape;371;p22"/>
          <p:cNvSpPr txBox="1"/>
          <p:nvPr/>
        </p:nvSpPr>
        <p:spPr>
          <a:xfrm>
            <a:off x="500649" y="368820"/>
            <a:ext cx="4747232" cy="386430"/>
          </a:xfrm>
          <a:prstGeom prst="rect">
            <a:avLst/>
          </a:prstGeom>
          <a:noFill/>
          <a:ln>
            <a:noFill/>
          </a:ln>
        </p:spPr>
        <p:txBody>
          <a:bodyPr anchorCtr="0" anchor="t" bIns="0" lIns="0" spcFirstLastPara="1" rIns="0" wrap="square" tIns="16925">
            <a:spAutoFit/>
          </a:bodyPr>
          <a:lstStyle/>
          <a:p>
            <a:pPr indent="0" lvl="0" marL="16933" marR="0" rtl="0" algn="ctr">
              <a:lnSpc>
                <a:spcPct val="100000"/>
              </a:lnSpc>
              <a:spcBef>
                <a:spcPts val="0"/>
              </a:spcBef>
              <a:spcAft>
                <a:spcPts val="0"/>
              </a:spcAft>
              <a:buClr>
                <a:schemeClr val="lt1"/>
              </a:buClr>
              <a:buSzPts val="2400"/>
              <a:buFont typeface="Work Sans"/>
              <a:buNone/>
            </a:pPr>
            <a:r>
              <a:t/>
            </a:r>
            <a:endParaRPr b="1" i="0" sz="2400" u="none" cap="none" strike="noStrike">
              <a:solidFill>
                <a:schemeClr val="lt1"/>
              </a:solidFill>
              <a:latin typeface="Work Sans"/>
              <a:ea typeface="Work Sans"/>
              <a:cs typeface="Work Sans"/>
              <a:sym typeface="Work Sans"/>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sp>
        <p:nvSpPr>
          <p:cNvPr id="376" name="Google Shape;376;p23"/>
          <p:cNvSpPr txBox="1"/>
          <p:nvPr>
            <p:ph type="title"/>
          </p:nvPr>
        </p:nvSpPr>
        <p:spPr>
          <a:xfrm>
            <a:off x="456236" y="110481"/>
            <a:ext cx="10515600" cy="1325563"/>
          </a:xfrm>
          <a:prstGeom prst="rect">
            <a:avLst/>
          </a:prstGeom>
          <a:noFill/>
          <a:ln>
            <a:noFill/>
          </a:ln>
        </p:spPr>
        <p:txBody>
          <a:bodyPr anchorCtr="0" anchor="ctr" bIns="45700" lIns="91425" spcFirstLastPara="1" rIns="91425" wrap="square" tIns="45700">
            <a:normAutofit/>
          </a:bodyPr>
          <a:lstStyle/>
          <a:p>
            <a:pPr indent="0" lvl="0" marL="0" marR="0" rtl="0" algn="l">
              <a:lnSpc>
                <a:spcPct val="100000"/>
              </a:lnSpc>
              <a:spcBef>
                <a:spcPts val="0"/>
              </a:spcBef>
              <a:spcAft>
                <a:spcPts val="0"/>
              </a:spcAft>
              <a:buClr>
                <a:srgbClr val="000000"/>
              </a:buClr>
              <a:buSzPts val="3600"/>
              <a:buFont typeface="Arial"/>
              <a:buNone/>
            </a:pPr>
            <a:r>
              <a:rPr b="1" lang="es-ES" sz="4400">
                <a:solidFill>
                  <a:schemeClr val="lt1"/>
                </a:solidFill>
                <a:latin typeface="Calibri"/>
                <a:ea typeface="Calibri"/>
                <a:cs typeface="Calibri"/>
                <a:sym typeface="Calibri"/>
              </a:rPr>
              <a:t>Diagrama de casos de Uso general.</a:t>
            </a:r>
            <a:endParaRPr b="1" i="0" sz="4400" u="none" cap="none" strike="noStrike">
              <a:solidFill>
                <a:schemeClr val="lt1"/>
              </a:solidFill>
              <a:latin typeface="Calibri"/>
              <a:ea typeface="Calibri"/>
              <a:cs typeface="Calibri"/>
              <a:sym typeface="Calibri"/>
            </a:endParaRPr>
          </a:p>
        </p:txBody>
      </p:sp>
      <p:sp>
        <p:nvSpPr>
          <p:cNvPr id="377" name="Google Shape;377;p23"/>
          <p:cNvSpPr/>
          <p:nvPr/>
        </p:nvSpPr>
        <p:spPr>
          <a:xfrm>
            <a:off x="5943599" y="3276599"/>
            <a:ext cx="2426677" cy="24266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78" name="Google Shape;378;p23"/>
          <p:cNvPicPr preferRelativeResize="0"/>
          <p:nvPr/>
        </p:nvPicPr>
        <p:blipFill>
          <a:blip r:embed="rId3">
            <a:alphaModFix/>
          </a:blip>
          <a:stretch>
            <a:fillRect/>
          </a:stretch>
        </p:blipFill>
        <p:spPr>
          <a:xfrm>
            <a:off x="1660800" y="1667325"/>
            <a:ext cx="9003850" cy="3965175"/>
          </a:xfrm>
          <a:prstGeom prst="rect">
            <a:avLst/>
          </a:prstGeom>
          <a:noFill/>
          <a:ln>
            <a:noFill/>
          </a:ln>
        </p:spPr>
      </p:pic>
      <p:sp>
        <p:nvSpPr>
          <p:cNvPr id="379" name="Google Shape;379;p23"/>
          <p:cNvSpPr txBox="1"/>
          <p:nvPr/>
        </p:nvSpPr>
        <p:spPr>
          <a:xfrm>
            <a:off x="3835950" y="5863775"/>
            <a:ext cx="45201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ES" sz="2800" u="sng">
                <a:solidFill>
                  <a:schemeClr val="hlink"/>
                </a:solidFill>
                <a:latin typeface="Calibri"/>
                <a:ea typeface="Calibri"/>
                <a:cs typeface="Calibri"/>
                <a:sym typeface="Calibri"/>
                <a:hlinkClick r:id="rId4"/>
              </a:rPr>
              <a:t>Documentación Casos de Uso</a:t>
            </a:r>
            <a:endParaRPr sz="2800">
              <a:solidFill>
                <a:schemeClr val="dk1"/>
              </a:solidFill>
              <a:latin typeface="Calibri"/>
              <a:ea typeface="Calibri"/>
              <a:cs typeface="Calibri"/>
              <a:sym typeface="Calibri"/>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p24"/>
          <p:cNvSpPr/>
          <p:nvPr/>
        </p:nvSpPr>
        <p:spPr>
          <a:xfrm>
            <a:off x="0" y="0"/>
            <a:ext cx="12192000" cy="6858000"/>
          </a:xfrm>
          <a:prstGeom prst="rect">
            <a:avLst/>
          </a:prstGeom>
          <a:solidFill>
            <a:srgbClr val="39A9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385" name="Google Shape;385;p24"/>
          <p:cNvGrpSpPr/>
          <p:nvPr/>
        </p:nvGrpSpPr>
        <p:grpSpPr>
          <a:xfrm>
            <a:off x="233911" y="382220"/>
            <a:ext cx="266743" cy="528011"/>
            <a:chOff x="141693" y="266421"/>
            <a:chExt cx="287374" cy="396008"/>
          </a:xfrm>
        </p:grpSpPr>
        <p:cxnSp>
          <p:nvCxnSpPr>
            <p:cNvPr id="386" name="Google Shape;386;p24"/>
            <p:cNvCxnSpPr/>
            <p:nvPr/>
          </p:nvCxnSpPr>
          <p:spPr>
            <a:xfrm>
              <a:off x="141698" y="662429"/>
              <a:ext cx="287369" cy="0"/>
            </a:xfrm>
            <a:prstGeom prst="straightConnector1">
              <a:avLst/>
            </a:prstGeom>
            <a:noFill/>
            <a:ln cap="flat" cmpd="sng" w="19050">
              <a:solidFill>
                <a:schemeClr val="lt1"/>
              </a:solidFill>
              <a:prstDash val="solid"/>
              <a:miter lim="800000"/>
              <a:headEnd len="sm" w="sm" type="none"/>
              <a:tailEnd len="sm" w="sm" type="none"/>
            </a:ln>
            <a:effectLst>
              <a:outerShdw sx="1000" rotWithShape="0" dist="20000" sy="1000">
                <a:srgbClr val="000000"/>
              </a:outerShdw>
            </a:effectLst>
          </p:spPr>
        </p:cxnSp>
        <p:cxnSp>
          <p:nvCxnSpPr>
            <p:cNvPr id="387" name="Google Shape;387;p24"/>
            <p:cNvCxnSpPr/>
            <p:nvPr/>
          </p:nvCxnSpPr>
          <p:spPr>
            <a:xfrm>
              <a:off x="141697" y="618363"/>
              <a:ext cx="287369" cy="0"/>
            </a:xfrm>
            <a:prstGeom prst="straightConnector1">
              <a:avLst/>
            </a:prstGeom>
            <a:noFill/>
            <a:ln cap="flat" cmpd="sng" w="19050">
              <a:solidFill>
                <a:schemeClr val="lt1"/>
              </a:solidFill>
              <a:prstDash val="solid"/>
              <a:miter lim="800000"/>
              <a:headEnd len="sm" w="sm" type="none"/>
              <a:tailEnd len="sm" w="sm" type="none"/>
            </a:ln>
            <a:effectLst>
              <a:outerShdw sx="1000" rotWithShape="0" dist="20000" sy="1000">
                <a:srgbClr val="000000"/>
              </a:outerShdw>
            </a:effectLst>
          </p:spPr>
        </p:cxnSp>
        <p:cxnSp>
          <p:nvCxnSpPr>
            <p:cNvPr id="388" name="Google Shape;388;p24"/>
            <p:cNvCxnSpPr/>
            <p:nvPr/>
          </p:nvCxnSpPr>
          <p:spPr>
            <a:xfrm>
              <a:off x="141697" y="573093"/>
              <a:ext cx="287369" cy="0"/>
            </a:xfrm>
            <a:prstGeom prst="straightConnector1">
              <a:avLst/>
            </a:prstGeom>
            <a:noFill/>
            <a:ln cap="flat" cmpd="sng" w="19050">
              <a:solidFill>
                <a:schemeClr val="lt1"/>
              </a:solidFill>
              <a:prstDash val="solid"/>
              <a:miter lim="800000"/>
              <a:headEnd len="sm" w="sm" type="none"/>
              <a:tailEnd len="sm" w="sm" type="none"/>
            </a:ln>
            <a:effectLst>
              <a:outerShdw sx="1000" rotWithShape="0" dist="20000" sy="1000">
                <a:srgbClr val="000000"/>
              </a:outerShdw>
            </a:effectLst>
          </p:spPr>
        </p:cxnSp>
        <p:cxnSp>
          <p:nvCxnSpPr>
            <p:cNvPr id="389" name="Google Shape;389;p24"/>
            <p:cNvCxnSpPr/>
            <p:nvPr/>
          </p:nvCxnSpPr>
          <p:spPr>
            <a:xfrm>
              <a:off x="141696" y="529027"/>
              <a:ext cx="287369" cy="0"/>
            </a:xfrm>
            <a:prstGeom prst="straightConnector1">
              <a:avLst/>
            </a:prstGeom>
            <a:noFill/>
            <a:ln cap="flat" cmpd="sng" w="19050">
              <a:solidFill>
                <a:schemeClr val="lt1"/>
              </a:solidFill>
              <a:prstDash val="solid"/>
              <a:miter lim="800000"/>
              <a:headEnd len="sm" w="sm" type="none"/>
              <a:tailEnd len="sm" w="sm" type="none"/>
            </a:ln>
            <a:effectLst>
              <a:outerShdw sx="1000" rotWithShape="0" dist="20000" sy="1000">
                <a:srgbClr val="000000"/>
              </a:outerShdw>
            </a:effectLst>
          </p:spPr>
        </p:cxnSp>
        <p:cxnSp>
          <p:nvCxnSpPr>
            <p:cNvPr id="390" name="Google Shape;390;p24"/>
            <p:cNvCxnSpPr/>
            <p:nvPr/>
          </p:nvCxnSpPr>
          <p:spPr>
            <a:xfrm>
              <a:off x="141696" y="488965"/>
              <a:ext cx="287369" cy="0"/>
            </a:xfrm>
            <a:prstGeom prst="straightConnector1">
              <a:avLst/>
            </a:prstGeom>
            <a:noFill/>
            <a:ln cap="flat" cmpd="sng" w="19050">
              <a:solidFill>
                <a:schemeClr val="lt1"/>
              </a:solidFill>
              <a:prstDash val="solid"/>
              <a:miter lim="800000"/>
              <a:headEnd len="sm" w="sm" type="none"/>
              <a:tailEnd len="sm" w="sm" type="none"/>
            </a:ln>
            <a:effectLst>
              <a:outerShdw sx="1000" rotWithShape="0" dist="20000" sy="1000">
                <a:srgbClr val="000000"/>
              </a:outerShdw>
            </a:effectLst>
          </p:spPr>
        </p:cxnSp>
        <p:cxnSp>
          <p:nvCxnSpPr>
            <p:cNvPr id="391" name="Google Shape;391;p24"/>
            <p:cNvCxnSpPr/>
            <p:nvPr/>
          </p:nvCxnSpPr>
          <p:spPr>
            <a:xfrm>
              <a:off x="141695" y="444899"/>
              <a:ext cx="287369" cy="0"/>
            </a:xfrm>
            <a:prstGeom prst="straightConnector1">
              <a:avLst/>
            </a:prstGeom>
            <a:noFill/>
            <a:ln cap="flat" cmpd="sng" w="19050">
              <a:solidFill>
                <a:schemeClr val="lt1"/>
              </a:solidFill>
              <a:prstDash val="solid"/>
              <a:miter lim="800000"/>
              <a:headEnd len="sm" w="sm" type="none"/>
              <a:tailEnd len="sm" w="sm" type="none"/>
            </a:ln>
            <a:effectLst>
              <a:outerShdw sx="1000" rotWithShape="0" dist="20000" sy="1000">
                <a:srgbClr val="000000"/>
              </a:outerShdw>
            </a:effectLst>
          </p:spPr>
        </p:cxnSp>
        <p:cxnSp>
          <p:nvCxnSpPr>
            <p:cNvPr id="392" name="Google Shape;392;p24"/>
            <p:cNvCxnSpPr/>
            <p:nvPr/>
          </p:nvCxnSpPr>
          <p:spPr>
            <a:xfrm>
              <a:off x="141695" y="401282"/>
              <a:ext cx="287369" cy="0"/>
            </a:xfrm>
            <a:prstGeom prst="straightConnector1">
              <a:avLst/>
            </a:prstGeom>
            <a:noFill/>
            <a:ln cap="flat" cmpd="sng" w="19050">
              <a:solidFill>
                <a:schemeClr val="lt1"/>
              </a:solidFill>
              <a:prstDash val="solid"/>
              <a:miter lim="800000"/>
              <a:headEnd len="sm" w="sm" type="none"/>
              <a:tailEnd len="sm" w="sm" type="none"/>
            </a:ln>
            <a:effectLst>
              <a:outerShdw sx="1000" rotWithShape="0" dist="20000" sy="1000">
                <a:srgbClr val="000000"/>
              </a:outerShdw>
            </a:effectLst>
          </p:spPr>
        </p:cxnSp>
        <p:cxnSp>
          <p:nvCxnSpPr>
            <p:cNvPr id="393" name="Google Shape;393;p24"/>
            <p:cNvCxnSpPr/>
            <p:nvPr/>
          </p:nvCxnSpPr>
          <p:spPr>
            <a:xfrm>
              <a:off x="141694" y="357216"/>
              <a:ext cx="287369" cy="0"/>
            </a:xfrm>
            <a:prstGeom prst="straightConnector1">
              <a:avLst/>
            </a:prstGeom>
            <a:noFill/>
            <a:ln cap="flat" cmpd="sng" w="19050">
              <a:solidFill>
                <a:schemeClr val="lt1"/>
              </a:solidFill>
              <a:prstDash val="solid"/>
              <a:miter lim="800000"/>
              <a:headEnd len="sm" w="sm" type="none"/>
              <a:tailEnd len="sm" w="sm" type="none"/>
            </a:ln>
            <a:effectLst>
              <a:outerShdw sx="1000" rotWithShape="0" dist="20000" sy="1000">
                <a:srgbClr val="000000"/>
              </a:outerShdw>
            </a:effectLst>
          </p:spPr>
        </p:cxnSp>
        <p:cxnSp>
          <p:nvCxnSpPr>
            <p:cNvPr id="394" name="Google Shape;394;p24"/>
            <p:cNvCxnSpPr/>
            <p:nvPr/>
          </p:nvCxnSpPr>
          <p:spPr>
            <a:xfrm>
              <a:off x="141694" y="310487"/>
              <a:ext cx="287369" cy="0"/>
            </a:xfrm>
            <a:prstGeom prst="straightConnector1">
              <a:avLst/>
            </a:prstGeom>
            <a:noFill/>
            <a:ln cap="flat" cmpd="sng" w="19050">
              <a:solidFill>
                <a:schemeClr val="lt1"/>
              </a:solidFill>
              <a:prstDash val="solid"/>
              <a:miter lim="800000"/>
              <a:headEnd len="sm" w="sm" type="none"/>
              <a:tailEnd len="sm" w="sm" type="none"/>
            </a:ln>
            <a:effectLst>
              <a:outerShdw sx="1000" rotWithShape="0" dist="20000" sy="1000">
                <a:srgbClr val="000000"/>
              </a:outerShdw>
            </a:effectLst>
          </p:spPr>
        </p:cxnSp>
        <p:cxnSp>
          <p:nvCxnSpPr>
            <p:cNvPr id="395" name="Google Shape;395;p24"/>
            <p:cNvCxnSpPr/>
            <p:nvPr/>
          </p:nvCxnSpPr>
          <p:spPr>
            <a:xfrm>
              <a:off x="141693" y="266421"/>
              <a:ext cx="287369" cy="0"/>
            </a:xfrm>
            <a:prstGeom prst="straightConnector1">
              <a:avLst/>
            </a:prstGeom>
            <a:noFill/>
            <a:ln cap="flat" cmpd="sng" w="19050">
              <a:solidFill>
                <a:schemeClr val="lt1"/>
              </a:solidFill>
              <a:prstDash val="solid"/>
              <a:miter lim="800000"/>
              <a:headEnd len="sm" w="sm" type="none"/>
              <a:tailEnd len="sm" w="sm" type="none"/>
            </a:ln>
            <a:effectLst>
              <a:outerShdw sx="1000" rotWithShape="0" dist="20000" sy="1000">
                <a:srgbClr val="000000"/>
              </a:outerShdw>
            </a:effectLst>
          </p:spPr>
        </p:cxnSp>
      </p:grpSp>
      <p:sp>
        <p:nvSpPr>
          <p:cNvPr id="396" name="Google Shape;396;p24"/>
          <p:cNvSpPr/>
          <p:nvPr/>
        </p:nvSpPr>
        <p:spPr>
          <a:xfrm>
            <a:off x="2802759" y="2258848"/>
            <a:ext cx="2340304" cy="2340304"/>
          </a:xfrm>
          <a:prstGeom prst="rect">
            <a:avLst/>
          </a:prstGeom>
          <a:noFill/>
          <a:ln cap="flat" cmpd="sng" w="38100">
            <a:solidFill>
              <a:schemeClr val="lt1"/>
            </a:solidFill>
            <a:prstDash val="solid"/>
            <a:miter lim="800000"/>
            <a:headEnd len="sm" w="sm" type="none"/>
            <a:tailEnd len="sm" w="sm" type="none"/>
          </a:ln>
          <a:effectLst>
            <a:outerShdw sx="1000" rotWithShape="0" dist="23000" sy="1000">
              <a:srgbClr val="000000"/>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lt1"/>
              </a:solidFill>
              <a:latin typeface="Calibri"/>
              <a:ea typeface="Calibri"/>
              <a:cs typeface="Calibri"/>
              <a:sym typeface="Calibri"/>
            </a:endParaRPr>
          </a:p>
        </p:txBody>
      </p:sp>
      <p:sp>
        <p:nvSpPr>
          <p:cNvPr id="397" name="Google Shape;397;p24"/>
          <p:cNvSpPr txBox="1"/>
          <p:nvPr/>
        </p:nvSpPr>
        <p:spPr>
          <a:xfrm>
            <a:off x="2800585" y="2757392"/>
            <a:ext cx="2328600" cy="14469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8800"/>
              <a:buFont typeface="Arial"/>
              <a:buNone/>
            </a:pPr>
            <a:r>
              <a:rPr b="1" i="0" lang="es-ES" sz="8800" u="none" cap="none" strike="noStrike">
                <a:solidFill>
                  <a:schemeClr val="lt1"/>
                </a:solidFill>
                <a:latin typeface="Work Sans"/>
                <a:ea typeface="Work Sans"/>
                <a:cs typeface="Work Sans"/>
                <a:sym typeface="Work Sans"/>
              </a:rPr>
              <a:t>0</a:t>
            </a:r>
            <a:r>
              <a:rPr b="1" lang="es-ES" sz="8800">
                <a:solidFill>
                  <a:schemeClr val="lt1"/>
                </a:solidFill>
                <a:latin typeface="Work Sans"/>
                <a:ea typeface="Work Sans"/>
                <a:cs typeface="Work Sans"/>
                <a:sym typeface="Work Sans"/>
              </a:rPr>
              <a:t>8</a:t>
            </a:r>
            <a:endParaRPr b="0" i="0" sz="1400" u="none" cap="none" strike="noStrike">
              <a:solidFill>
                <a:srgbClr val="000000"/>
              </a:solidFill>
              <a:latin typeface="Arial"/>
              <a:ea typeface="Arial"/>
              <a:cs typeface="Arial"/>
              <a:sym typeface="Arial"/>
            </a:endParaRPr>
          </a:p>
        </p:txBody>
      </p:sp>
      <p:sp>
        <p:nvSpPr>
          <p:cNvPr id="398" name="Google Shape;398;p24"/>
          <p:cNvSpPr/>
          <p:nvPr/>
        </p:nvSpPr>
        <p:spPr>
          <a:xfrm>
            <a:off x="5284366" y="3065291"/>
            <a:ext cx="6032905" cy="1240379"/>
          </a:xfrm>
          <a:prstGeom prst="rect">
            <a:avLst/>
          </a:prstGeom>
          <a:noFill/>
          <a:ln>
            <a:noFill/>
          </a:ln>
        </p:spPr>
        <p:txBody>
          <a:bodyPr anchorCtr="0" anchor="ctr" bIns="60950" lIns="121900" spcFirstLastPara="1" rIns="121900" wrap="square" tIns="60950">
            <a:noAutofit/>
          </a:bodyPr>
          <a:lstStyle/>
          <a:p>
            <a:pPr indent="0" lvl="0" marL="0" marR="0" rtl="0" algn="ctr">
              <a:lnSpc>
                <a:spcPct val="100000"/>
              </a:lnSpc>
              <a:spcBef>
                <a:spcPts val="0"/>
              </a:spcBef>
              <a:spcAft>
                <a:spcPts val="0"/>
              </a:spcAft>
              <a:buClr>
                <a:schemeClr val="lt1"/>
              </a:buClr>
              <a:buSzPts val="3733"/>
              <a:buFont typeface="Arial"/>
              <a:buNone/>
            </a:pPr>
            <a:r>
              <a:rPr b="1" lang="es-ES" sz="3733">
                <a:solidFill>
                  <a:schemeClr val="lt1"/>
                </a:solidFill>
                <a:latin typeface="Josefin Sans"/>
                <a:ea typeface="Josefin Sans"/>
                <a:cs typeface="Josefin Sans"/>
                <a:sym typeface="Josefin Sans"/>
              </a:rPr>
              <a:t>Mockups</a:t>
            </a:r>
            <a:endParaRPr b="0" i="0" sz="1400" u="none" cap="none" strike="noStrike">
              <a:solidFill>
                <a:srgbClr val="000000"/>
              </a:solidFill>
              <a:latin typeface="Arial"/>
              <a:ea typeface="Arial"/>
              <a:cs typeface="Arial"/>
              <a:sym typeface="Arial"/>
            </a:endParaRPr>
          </a:p>
        </p:txBody>
      </p:sp>
      <p:pic>
        <p:nvPicPr>
          <p:cNvPr id="399" name="Google Shape;399;p24"/>
          <p:cNvPicPr preferRelativeResize="0"/>
          <p:nvPr/>
        </p:nvPicPr>
        <p:blipFill rotWithShape="1">
          <a:blip r:embed="rId3">
            <a:alphaModFix/>
          </a:blip>
          <a:srcRect b="0" l="0" r="0" t="0"/>
          <a:stretch/>
        </p:blipFill>
        <p:spPr>
          <a:xfrm>
            <a:off x="11012561" y="267791"/>
            <a:ext cx="945523" cy="945523"/>
          </a:xfrm>
          <a:prstGeom prst="rect">
            <a:avLst/>
          </a:prstGeom>
          <a:noFill/>
          <a:ln>
            <a:noFill/>
          </a:ln>
        </p:spPr>
      </p:pic>
      <p:sp>
        <p:nvSpPr>
          <p:cNvPr id="400" name="Google Shape;400;p24"/>
          <p:cNvSpPr txBox="1"/>
          <p:nvPr/>
        </p:nvSpPr>
        <p:spPr>
          <a:xfrm rot="-5400000">
            <a:off x="-615018" y="1846222"/>
            <a:ext cx="1986500" cy="230832"/>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900"/>
              <a:buFont typeface="Arial"/>
              <a:buNone/>
            </a:pPr>
            <a:r>
              <a:rPr b="0" i="0" lang="es-ES" sz="900" u="none" cap="none" strike="noStrike">
                <a:solidFill>
                  <a:schemeClr val="lt1"/>
                </a:solidFill>
                <a:latin typeface="Josefin Sans"/>
                <a:ea typeface="Josefin Sans"/>
                <a:cs typeface="Josefin Sans"/>
                <a:sym typeface="Josefin Sans"/>
              </a:rPr>
              <a:t>Servicio Nacional de Aprendizaje</a:t>
            </a:r>
            <a:endParaRPr b="0" i="0" sz="1400" u="none" cap="none" strike="noStrike">
              <a:solidFill>
                <a:srgbClr val="000000"/>
              </a:solidFill>
              <a:latin typeface="Arial"/>
              <a:ea typeface="Arial"/>
              <a:cs typeface="Arial"/>
              <a:sym typeface="Arial"/>
            </a:endParaRPr>
          </a:p>
        </p:txBody>
      </p:sp>
      <p:sp>
        <p:nvSpPr>
          <p:cNvPr id="401" name="Google Shape;401;p24"/>
          <p:cNvSpPr txBox="1"/>
          <p:nvPr/>
        </p:nvSpPr>
        <p:spPr>
          <a:xfrm>
            <a:off x="500649" y="368820"/>
            <a:ext cx="4747232" cy="386430"/>
          </a:xfrm>
          <a:prstGeom prst="rect">
            <a:avLst/>
          </a:prstGeom>
          <a:noFill/>
          <a:ln>
            <a:noFill/>
          </a:ln>
        </p:spPr>
        <p:txBody>
          <a:bodyPr anchorCtr="0" anchor="t" bIns="0" lIns="0" spcFirstLastPara="1" rIns="0" wrap="square" tIns="16925">
            <a:spAutoFit/>
          </a:bodyPr>
          <a:lstStyle/>
          <a:p>
            <a:pPr indent="0" lvl="0" marL="16933" marR="0" rtl="0" algn="ctr">
              <a:lnSpc>
                <a:spcPct val="100000"/>
              </a:lnSpc>
              <a:spcBef>
                <a:spcPts val="0"/>
              </a:spcBef>
              <a:spcAft>
                <a:spcPts val="0"/>
              </a:spcAft>
              <a:buClr>
                <a:schemeClr val="lt1"/>
              </a:buClr>
              <a:buSzPts val="2400"/>
              <a:buFont typeface="Work Sans"/>
              <a:buNone/>
            </a:pPr>
            <a:r>
              <a:t/>
            </a:r>
            <a:endParaRPr b="1" i="0" sz="2400" u="none" cap="none" strike="noStrike">
              <a:solidFill>
                <a:schemeClr val="lt1"/>
              </a:solidFill>
              <a:latin typeface="Work Sans"/>
              <a:ea typeface="Work Sans"/>
              <a:cs typeface="Work Sans"/>
              <a:sym typeface="Work Sans"/>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grpSp>
        <p:nvGrpSpPr>
          <p:cNvPr id="406" name="Google Shape;406;p25"/>
          <p:cNvGrpSpPr/>
          <p:nvPr/>
        </p:nvGrpSpPr>
        <p:grpSpPr>
          <a:xfrm>
            <a:off x="233911" y="382220"/>
            <a:ext cx="266743" cy="528011"/>
            <a:chOff x="141693" y="266421"/>
            <a:chExt cx="287374" cy="396008"/>
          </a:xfrm>
        </p:grpSpPr>
        <p:cxnSp>
          <p:nvCxnSpPr>
            <p:cNvPr id="407" name="Google Shape;407;p25"/>
            <p:cNvCxnSpPr/>
            <p:nvPr/>
          </p:nvCxnSpPr>
          <p:spPr>
            <a:xfrm>
              <a:off x="141698" y="662429"/>
              <a:ext cx="287369"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408" name="Google Shape;408;p25"/>
            <p:cNvCxnSpPr/>
            <p:nvPr/>
          </p:nvCxnSpPr>
          <p:spPr>
            <a:xfrm>
              <a:off x="141697" y="618363"/>
              <a:ext cx="287369"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409" name="Google Shape;409;p25"/>
            <p:cNvCxnSpPr/>
            <p:nvPr/>
          </p:nvCxnSpPr>
          <p:spPr>
            <a:xfrm>
              <a:off x="141697" y="573093"/>
              <a:ext cx="287369"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410" name="Google Shape;410;p25"/>
            <p:cNvCxnSpPr/>
            <p:nvPr/>
          </p:nvCxnSpPr>
          <p:spPr>
            <a:xfrm>
              <a:off x="141696" y="529027"/>
              <a:ext cx="287369"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411" name="Google Shape;411;p25"/>
            <p:cNvCxnSpPr/>
            <p:nvPr/>
          </p:nvCxnSpPr>
          <p:spPr>
            <a:xfrm>
              <a:off x="141696" y="488965"/>
              <a:ext cx="287369"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412" name="Google Shape;412;p25"/>
            <p:cNvCxnSpPr/>
            <p:nvPr/>
          </p:nvCxnSpPr>
          <p:spPr>
            <a:xfrm>
              <a:off x="141695" y="444899"/>
              <a:ext cx="287369"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413" name="Google Shape;413;p25"/>
            <p:cNvCxnSpPr/>
            <p:nvPr/>
          </p:nvCxnSpPr>
          <p:spPr>
            <a:xfrm>
              <a:off x="141695" y="401282"/>
              <a:ext cx="287369"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414" name="Google Shape;414;p25"/>
            <p:cNvCxnSpPr/>
            <p:nvPr/>
          </p:nvCxnSpPr>
          <p:spPr>
            <a:xfrm>
              <a:off x="141694" y="357216"/>
              <a:ext cx="287369"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415" name="Google Shape;415;p25"/>
            <p:cNvCxnSpPr/>
            <p:nvPr/>
          </p:nvCxnSpPr>
          <p:spPr>
            <a:xfrm>
              <a:off x="141694" y="310487"/>
              <a:ext cx="287369"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416" name="Google Shape;416;p25"/>
            <p:cNvCxnSpPr/>
            <p:nvPr/>
          </p:nvCxnSpPr>
          <p:spPr>
            <a:xfrm>
              <a:off x="141693" y="266421"/>
              <a:ext cx="287369"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grpSp>
      <p:sp>
        <p:nvSpPr>
          <p:cNvPr id="417" name="Google Shape;417;p25"/>
          <p:cNvSpPr txBox="1"/>
          <p:nvPr/>
        </p:nvSpPr>
        <p:spPr>
          <a:xfrm>
            <a:off x="662537" y="318398"/>
            <a:ext cx="9453014"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lang="es-ES" sz="2800">
                <a:solidFill>
                  <a:srgbClr val="39A900"/>
                </a:solidFill>
                <a:latin typeface="Work Sans"/>
                <a:ea typeface="Work Sans"/>
                <a:cs typeface="Work Sans"/>
                <a:sym typeface="Work Sans"/>
              </a:rPr>
              <a:t>Mockups</a:t>
            </a:r>
            <a:endParaRPr b="0" i="0" sz="1400" u="none" cap="none" strike="noStrike">
              <a:solidFill>
                <a:srgbClr val="000000"/>
              </a:solidFill>
              <a:latin typeface="Arial"/>
              <a:ea typeface="Arial"/>
              <a:cs typeface="Arial"/>
              <a:sym typeface="Arial"/>
            </a:endParaRPr>
          </a:p>
        </p:txBody>
      </p:sp>
      <p:sp>
        <p:nvSpPr>
          <p:cNvPr id="418" name="Google Shape;418;p25"/>
          <p:cNvSpPr txBox="1"/>
          <p:nvPr/>
        </p:nvSpPr>
        <p:spPr>
          <a:xfrm>
            <a:off x="662537" y="1351508"/>
            <a:ext cx="5433600" cy="4617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pic>
        <p:nvPicPr>
          <p:cNvPr id="419" name="Google Shape;419;p25"/>
          <p:cNvPicPr preferRelativeResize="0"/>
          <p:nvPr/>
        </p:nvPicPr>
        <p:blipFill>
          <a:blip r:embed="rId3">
            <a:alphaModFix/>
          </a:blip>
          <a:stretch>
            <a:fillRect/>
          </a:stretch>
        </p:blipFill>
        <p:spPr>
          <a:xfrm>
            <a:off x="3360000" y="603150"/>
            <a:ext cx="6265250" cy="4369900"/>
          </a:xfrm>
          <a:prstGeom prst="rect">
            <a:avLst/>
          </a:prstGeom>
          <a:noFill/>
          <a:ln>
            <a:noFill/>
          </a:ln>
        </p:spPr>
      </p:pic>
      <p:sp>
        <p:nvSpPr>
          <p:cNvPr id="420" name="Google Shape;420;p25"/>
          <p:cNvSpPr txBox="1"/>
          <p:nvPr/>
        </p:nvSpPr>
        <p:spPr>
          <a:xfrm>
            <a:off x="5956400" y="5159950"/>
            <a:ext cx="15033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ES" sz="2800" u="sng">
                <a:solidFill>
                  <a:schemeClr val="hlink"/>
                </a:solidFill>
                <a:latin typeface="Calibri"/>
                <a:ea typeface="Calibri"/>
                <a:cs typeface="Calibri"/>
                <a:sym typeface="Calibri"/>
                <a:hlinkClick r:id="rId4"/>
              </a:rPr>
              <a:t>Mockups</a:t>
            </a:r>
            <a:endParaRPr sz="2800">
              <a:solidFill>
                <a:schemeClr val="dk1"/>
              </a:solidFill>
              <a:latin typeface="Calibri"/>
              <a:ea typeface="Calibri"/>
              <a:cs typeface="Calibri"/>
              <a:sym typeface="Calibri"/>
            </a:endParaRPr>
          </a:p>
        </p:txBody>
      </p:sp>
    </p:spTree>
  </p:cSld>
  <p:clrMapOvr>
    <a:masterClrMapping/>
  </p:clrMapOvr>
  <p:transition spd="slow">
    <p:push/>
  </p:transition>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g1f3cc96c076_0_18"/>
          <p:cNvSpPr/>
          <p:nvPr/>
        </p:nvSpPr>
        <p:spPr>
          <a:xfrm>
            <a:off x="0" y="0"/>
            <a:ext cx="12192000" cy="6858000"/>
          </a:xfrm>
          <a:prstGeom prst="rect">
            <a:avLst/>
          </a:prstGeom>
          <a:solidFill>
            <a:srgbClr val="39A9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426" name="Google Shape;426;g1f3cc96c076_0_18"/>
          <p:cNvGrpSpPr/>
          <p:nvPr/>
        </p:nvGrpSpPr>
        <p:grpSpPr>
          <a:xfrm>
            <a:off x="233910" y="382211"/>
            <a:ext cx="266769" cy="527997"/>
            <a:chOff x="141693" y="266421"/>
            <a:chExt cx="287405" cy="396008"/>
          </a:xfrm>
        </p:grpSpPr>
        <p:cxnSp>
          <p:nvCxnSpPr>
            <p:cNvPr id="427" name="Google Shape;427;g1f3cc96c076_0_18"/>
            <p:cNvCxnSpPr/>
            <p:nvPr/>
          </p:nvCxnSpPr>
          <p:spPr>
            <a:xfrm>
              <a:off x="141698" y="662429"/>
              <a:ext cx="287400" cy="0"/>
            </a:xfrm>
            <a:prstGeom prst="straightConnector1">
              <a:avLst/>
            </a:prstGeom>
            <a:noFill/>
            <a:ln cap="flat" cmpd="sng" w="19050">
              <a:solidFill>
                <a:schemeClr val="lt1"/>
              </a:solidFill>
              <a:prstDash val="solid"/>
              <a:miter lim="800000"/>
              <a:headEnd len="sm" w="sm" type="none"/>
              <a:tailEnd len="sm" w="sm" type="none"/>
            </a:ln>
            <a:effectLst>
              <a:outerShdw sx="1000" rotWithShape="0" dist="20000" sy="1000">
                <a:srgbClr val="000000"/>
              </a:outerShdw>
            </a:effectLst>
          </p:spPr>
        </p:cxnSp>
        <p:cxnSp>
          <p:nvCxnSpPr>
            <p:cNvPr id="428" name="Google Shape;428;g1f3cc96c076_0_18"/>
            <p:cNvCxnSpPr/>
            <p:nvPr/>
          </p:nvCxnSpPr>
          <p:spPr>
            <a:xfrm>
              <a:off x="141697" y="618363"/>
              <a:ext cx="287400" cy="0"/>
            </a:xfrm>
            <a:prstGeom prst="straightConnector1">
              <a:avLst/>
            </a:prstGeom>
            <a:noFill/>
            <a:ln cap="flat" cmpd="sng" w="19050">
              <a:solidFill>
                <a:schemeClr val="lt1"/>
              </a:solidFill>
              <a:prstDash val="solid"/>
              <a:miter lim="800000"/>
              <a:headEnd len="sm" w="sm" type="none"/>
              <a:tailEnd len="sm" w="sm" type="none"/>
            </a:ln>
            <a:effectLst>
              <a:outerShdw sx="1000" rotWithShape="0" dist="20000" sy="1000">
                <a:srgbClr val="000000"/>
              </a:outerShdw>
            </a:effectLst>
          </p:spPr>
        </p:cxnSp>
        <p:cxnSp>
          <p:nvCxnSpPr>
            <p:cNvPr id="429" name="Google Shape;429;g1f3cc96c076_0_18"/>
            <p:cNvCxnSpPr/>
            <p:nvPr/>
          </p:nvCxnSpPr>
          <p:spPr>
            <a:xfrm>
              <a:off x="141697" y="573093"/>
              <a:ext cx="287400" cy="0"/>
            </a:xfrm>
            <a:prstGeom prst="straightConnector1">
              <a:avLst/>
            </a:prstGeom>
            <a:noFill/>
            <a:ln cap="flat" cmpd="sng" w="19050">
              <a:solidFill>
                <a:schemeClr val="lt1"/>
              </a:solidFill>
              <a:prstDash val="solid"/>
              <a:miter lim="800000"/>
              <a:headEnd len="sm" w="sm" type="none"/>
              <a:tailEnd len="sm" w="sm" type="none"/>
            </a:ln>
            <a:effectLst>
              <a:outerShdw sx="1000" rotWithShape="0" dist="20000" sy="1000">
                <a:srgbClr val="000000"/>
              </a:outerShdw>
            </a:effectLst>
          </p:spPr>
        </p:cxnSp>
        <p:cxnSp>
          <p:nvCxnSpPr>
            <p:cNvPr id="430" name="Google Shape;430;g1f3cc96c076_0_18"/>
            <p:cNvCxnSpPr/>
            <p:nvPr/>
          </p:nvCxnSpPr>
          <p:spPr>
            <a:xfrm>
              <a:off x="141696" y="529027"/>
              <a:ext cx="287400" cy="0"/>
            </a:xfrm>
            <a:prstGeom prst="straightConnector1">
              <a:avLst/>
            </a:prstGeom>
            <a:noFill/>
            <a:ln cap="flat" cmpd="sng" w="19050">
              <a:solidFill>
                <a:schemeClr val="lt1"/>
              </a:solidFill>
              <a:prstDash val="solid"/>
              <a:miter lim="800000"/>
              <a:headEnd len="sm" w="sm" type="none"/>
              <a:tailEnd len="sm" w="sm" type="none"/>
            </a:ln>
            <a:effectLst>
              <a:outerShdw sx="1000" rotWithShape="0" dist="20000" sy="1000">
                <a:srgbClr val="000000"/>
              </a:outerShdw>
            </a:effectLst>
          </p:spPr>
        </p:cxnSp>
        <p:cxnSp>
          <p:nvCxnSpPr>
            <p:cNvPr id="431" name="Google Shape;431;g1f3cc96c076_0_18"/>
            <p:cNvCxnSpPr/>
            <p:nvPr/>
          </p:nvCxnSpPr>
          <p:spPr>
            <a:xfrm>
              <a:off x="141696" y="488965"/>
              <a:ext cx="287400" cy="0"/>
            </a:xfrm>
            <a:prstGeom prst="straightConnector1">
              <a:avLst/>
            </a:prstGeom>
            <a:noFill/>
            <a:ln cap="flat" cmpd="sng" w="19050">
              <a:solidFill>
                <a:schemeClr val="lt1"/>
              </a:solidFill>
              <a:prstDash val="solid"/>
              <a:miter lim="800000"/>
              <a:headEnd len="sm" w="sm" type="none"/>
              <a:tailEnd len="sm" w="sm" type="none"/>
            </a:ln>
            <a:effectLst>
              <a:outerShdw sx="1000" rotWithShape="0" dist="20000" sy="1000">
                <a:srgbClr val="000000"/>
              </a:outerShdw>
            </a:effectLst>
          </p:spPr>
        </p:cxnSp>
        <p:cxnSp>
          <p:nvCxnSpPr>
            <p:cNvPr id="432" name="Google Shape;432;g1f3cc96c076_0_18"/>
            <p:cNvCxnSpPr/>
            <p:nvPr/>
          </p:nvCxnSpPr>
          <p:spPr>
            <a:xfrm>
              <a:off x="141695" y="444899"/>
              <a:ext cx="287400" cy="0"/>
            </a:xfrm>
            <a:prstGeom prst="straightConnector1">
              <a:avLst/>
            </a:prstGeom>
            <a:noFill/>
            <a:ln cap="flat" cmpd="sng" w="19050">
              <a:solidFill>
                <a:schemeClr val="lt1"/>
              </a:solidFill>
              <a:prstDash val="solid"/>
              <a:miter lim="800000"/>
              <a:headEnd len="sm" w="sm" type="none"/>
              <a:tailEnd len="sm" w="sm" type="none"/>
            </a:ln>
            <a:effectLst>
              <a:outerShdw sx="1000" rotWithShape="0" dist="20000" sy="1000">
                <a:srgbClr val="000000"/>
              </a:outerShdw>
            </a:effectLst>
          </p:spPr>
        </p:cxnSp>
        <p:cxnSp>
          <p:nvCxnSpPr>
            <p:cNvPr id="433" name="Google Shape;433;g1f3cc96c076_0_18"/>
            <p:cNvCxnSpPr/>
            <p:nvPr/>
          </p:nvCxnSpPr>
          <p:spPr>
            <a:xfrm>
              <a:off x="141695" y="401282"/>
              <a:ext cx="287400" cy="0"/>
            </a:xfrm>
            <a:prstGeom prst="straightConnector1">
              <a:avLst/>
            </a:prstGeom>
            <a:noFill/>
            <a:ln cap="flat" cmpd="sng" w="19050">
              <a:solidFill>
                <a:schemeClr val="lt1"/>
              </a:solidFill>
              <a:prstDash val="solid"/>
              <a:miter lim="800000"/>
              <a:headEnd len="sm" w="sm" type="none"/>
              <a:tailEnd len="sm" w="sm" type="none"/>
            </a:ln>
            <a:effectLst>
              <a:outerShdw sx="1000" rotWithShape="0" dist="20000" sy="1000">
                <a:srgbClr val="000000"/>
              </a:outerShdw>
            </a:effectLst>
          </p:spPr>
        </p:cxnSp>
        <p:cxnSp>
          <p:nvCxnSpPr>
            <p:cNvPr id="434" name="Google Shape;434;g1f3cc96c076_0_18"/>
            <p:cNvCxnSpPr/>
            <p:nvPr/>
          </p:nvCxnSpPr>
          <p:spPr>
            <a:xfrm>
              <a:off x="141694" y="357216"/>
              <a:ext cx="287400" cy="0"/>
            </a:xfrm>
            <a:prstGeom prst="straightConnector1">
              <a:avLst/>
            </a:prstGeom>
            <a:noFill/>
            <a:ln cap="flat" cmpd="sng" w="19050">
              <a:solidFill>
                <a:schemeClr val="lt1"/>
              </a:solidFill>
              <a:prstDash val="solid"/>
              <a:miter lim="800000"/>
              <a:headEnd len="sm" w="sm" type="none"/>
              <a:tailEnd len="sm" w="sm" type="none"/>
            </a:ln>
            <a:effectLst>
              <a:outerShdw sx="1000" rotWithShape="0" dist="20000" sy="1000">
                <a:srgbClr val="000000"/>
              </a:outerShdw>
            </a:effectLst>
          </p:spPr>
        </p:cxnSp>
        <p:cxnSp>
          <p:nvCxnSpPr>
            <p:cNvPr id="435" name="Google Shape;435;g1f3cc96c076_0_18"/>
            <p:cNvCxnSpPr/>
            <p:nvPr/>
          </p:nvCxnSpPr>
          <p:spPr>
            <a:xfrm>
              <a:off x="141694" y="310487"/>
              <a:ext cx="287400" cy="0"/>
            </a:xfrm>
            <a:prstGeom prst="straightConnector1">
              <a:avLst/>
            </a:prstGeom>
            <a:noFill/>
            <a:ln cap="flat" cmpd="sng" w="19050">
              <a:solidFill>
                <a:schemeClr val="lt1"/>
              </a:solidFill>
              <a:prstDash val="solid"/>
              <a:miter lim="800000"/>
              <a:headEnd len="sm" w="sm" type="none"/>
              <a:tailEnd len="sm" w="sm" type="none"/>
            </a:ln>
            <a:effectLst>
              <a:outerShdw sx="1000" rotWithShape="0" dist="20000" sy="1000">
                <a:srgbClr val="000000"/>
              </a:outerShdw>
            </a:effectLst>
          </p:spPr>
        </p:cxnSp>
        <p:cxnSp>
          <p:nvCxnSpPr>
            <p:cNvPr id="436" name="Google Shape;436;g1f3cc96c076_0_18"/>
            <p:cNvCxnSpPr/>
            <p:nvPr/>
          </p:nvCxnSpPr>
          <p:spPr>
            <a:xfrm>
              <a:off x="141693" y="266421"/>
              <a:ext cx="287400" cy="0"/>
            </a:xfrm>
            <a:prstGeom prst="straightConnector1">
              <a:avLst/>
            </a:prstGeom>
            <a:noFill/>
            <a:ln cap="flat" cmpd="sng" w="19050">
              <a:solidFill>
                <a:schemeClr val="lt1"/>
              </a:solidFill>
              <a:prstDash val="solid"/>
              <a:miter lim="800000"/>
              <a:headEnd len="sm" w="sm" type="none"/>
              <a:tailEnd len="sm" w="sm" type="none"/>
            </a:ln>
            <a:effectLst>
              <a:outerShdw sx="1000" rotWithShape="0" dist="20000" sy="1000">
                <a:srgbClr val="000000"/>
              </a:outerShdw>
            </a:effectLst>
          </p:spPr>
        </p:cxnSp>
      </p:grpSp>
      <p:sp>
        <p:nvSpPr>
          <p:cNvPr id="437" name="Google Shape;437;g1f3cc96c076_0_18"/>
          <p:cNvSpPr/>
          <p:nvPr/>
        </p:nvSpPr>
        <p:spPr>
          <a:xfrm>
            <a:off x="2802759" y="2258848"/>
            <a:ext cx="2340300" cy="2340300"/>
          </a:xfrm>
          <a:prstGeom prst="rect">
            <a:avLst/>
          </a:prstGeom>
          <a:noFill/>
          <a:ln cap="flat" cmpd="sng" w="38100">
            <a:solidFill>
              <a:schemeClr val="lt1"/>
            </a:solidFill>
            <a:prstDash val="solid"/>
            <a:miter lim="800000"/>
            <a:headEnd len="sm" w="sm" type="none"/>
            <a:tailEnd len="sm" w="sm" type="none"/>
          </a:ln>
          <a:effectLst>
            <a:outerShdw sx="1000" rotWithShape="0" dist="23000" sy="1000">
              <a:srgbClr val="000000"/>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lt1"/>
              </a:solidFill>
              <a:latin typeface="Calibri"/>
              <a:ea typeface="Calibri"/>
              <a:cs typeface="Calibri"/>
              <a:sym typeface="Calibri"/>
            </a:endParaRPr>
          </a:p>
        </p:txBody>
      </p:sp>
      <p:sp>
        <p:nvSpPr>
          <p:cNvPr id="438" name="Google Shape;438;g1f3cc96c076_0_18"/>
          <p:cNvSpPr txBox="1"/>
          <p:nvPr/>
        </p:nvSpPr>
        <p:spPr>
          <a:xfrm>
            <a:off x="2800585" y="2757392"/>
            <a:ext cx="2328600" cy="14469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8800"/>
              <a:buFont typeface="Arial"/>
              <a:buNone/>
            </a:pPr>
            <a:r>
              <a:rPr b="1" lang="es-ES" sz="8800">
                <a:solidFill>
                  <a:schemeClr val="lt1"/>
                </a:solidFill>
                <a:latin typeface="Work Sans"/>
                <a:ea typeface="Work Sans"/>
                <a:cs typeface="Work Sans"/>
                <a:sym typeface="Work Sans"/>
              </a:rPr>
              <a:t>09</a:t>
            </a:r>
            <a:endParaRPr b="0" i="0" sz="1400" u="none" cap="none" strike="noStrike">
              <a:solidFill>
                <a:srgbClr val="000000"/>
              </a:solidFill>
              <a:latin typeface="Arial"/>
              <a:ea typeface="Arial"/>
              <a:cs typeface="Arial"/>
              <a:sym typeface="Arial"/>
            </a:endParaRPr>
          </a:p>
        </p:txBody>
      </p:sp>
      <p:sp>
        <p:nvSpPr>
          <p:cNvPr id="439" name="Google Shape;439;g1f3cc96c076_0_18"/>
          <p:cNvSpPr/>
          <p:nvPr/>
        </p:nvSpPr>
        <p:spPr>
          <a:xfrm>
            <a:off x="5284366" y="3065291"/>
            <a:ext cx="6033000" cy="1240500"/>
          </a:xfrm>
          <a:prstGeom prst="rect">
            <a:avLst/>
          </a:prstGeom>
          <a:noFill/>
          <a:ln>
            <a:noFill/>
          </a:ln>
        </p:spPr>
        <p:txBody>
          <a:bodyPr anchorCtr="0" anchor="ctr" bIns="60950" lIns="121900" spcFirstLastPara="1" rIns="121900" wrap="square" tIns="60950">
            <a:noAutofit/>
          </a:bodyPr>
          <a:lstStyle/>
          <a:p>
            <a:pPr indent="0" lvl="0" marL="0" marR="0" rtl="0" algn="ctr">
              <a:lnSpc>
                <a:spcPct val="100000"/>
              </a:lnSpc>
              <a:spcBef>
                <a:spcPts val="0"/>
              </a:spcBef>
              <a:spcAft>
                <a:spcPts val="0"/>
              </a:spcAft>
              <a:buClr>
                <a:schemeClr val="lt1"/>
              </a:buClr>
              <a:buSzPts val="3733"/>
              <a:buFont typeface="Arial"/>
              <a:buNone/>
            </a:pPr>
            <a:r>
              <a:rPr b="1" lang="es-ES" sz="3733">
                <a:solidFill>
                  <a:schemeClr val="lt1"/>
                </a:solidFill>
                <a:latin typeface="Josefin Sans"/>
                <a:ea typeface="Josefin Sans"/>
                <a:cs typeface="Josefin Sans"/>
                <a:sym typeface="Josefin Sans"/>
              </a:rPr>
              <a:t>Ficha Técnica</a:t>
            </a:r>
            <a:endParaRPr b="0" i="0" sz="1400" u="none" cap="none" strike="noStrike">
              <a:solidFill>
                <a:srgbClr val="000000"/>
              </a:solidFill>
              <a:latin typeface="Arial"/>
              <a:ea typeface="Arial"/>
              <a:cs typeface="Arial"/>
              <a:sym typeface="Arial"/>
            </a:endParaRPr>
          </a:p>
        </p:txBody>
      </p:sp>
      <p:pic>
        <p:nvPicPr>
          <p:cNvPr id="440" name="Google Shape;440;g1f3cc96c076_0_18"/>
          <p:cNvPicPr preferRelativeResize="0"/>
          <p:nvPr/>
        </p:nvPicPr>
        <p:blipFill rotWithShape="1">
          <a:blip r:embed="rId3">
            <a:alphaModFix/>
          </a:blip>
          <a:srcRect b="0" l="0" r="0" t="0"/>
          <a:stretch/>
        </p:blipFill>
        <p:spPr>
          <a:xfrm>
            <a:off x="11012561" y="267791"/>
            <a:ext cx="945523" cy="945523"/>
          </a:xfrm>
          <a:prstGeom prst="rect">
            <a:avLst/>
          </a:prstGeom>
          <a:noFill/>
          <a:ln>
            <a:noFill/>
          </a:ln>
        </p:spPr>
      </p:pic>
      <p:sp>
        <p:nvSpPr>
          <p:cNvPr id="441" name="Google Shape;441;g1f3cc96c076_0_18"/>
          <p:cNvSpPr txBox="1"/>
          <p:nvPr/>
        </p:nvSpPr>
        <p:spPr>
          <a:xfrm rot="-5400000">
            <a:off x="-615134" y="1846238"/>
            <a:ext cx="1986600" cy="2307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900"/>
              <a:buFont typeface="Arial"/>
              <a:buNone/>
            </a:pPr>
            <a:r>
              <a:rPr b="0" i="0" lang="es-ES" sz="900" u="none" cap="none" strike="noStrike">
                <a:solidFill>
                  <a:schemeClr val="lt1"/>
                </a:solidFill>
                <a:latin typeface="Josefin Sans"/>
                <a:ea typeface="Josefin Sans"/>
                <a:cs typeface="Josefin Sans"/>
                <a:sym typeface="Josefin Sans"/>
              </a:rPr>
              <a:t>Servicio Nacional de Aprendizaje</a:t>
            </a:r>
            <a:endParaRPr b="0" i="0" sz="1400" u="none" cap="none" strike="noStrike">
              <a:solidFill>
                <a:srgbClr val="000000"/>
              </a:solidFill>
              <a:latin typeface="Arial"/>
              <a:ea typeface="Arial"/>
              <a:cs typeface="Arial"/>
              <a:sym typeface="Arial"/>
            </a:endParaRPr>
          </a:p>
        </p:txBody>
      </p:sp>
      <p:sp>
        <p:nvSpPr>
          <p:cNvPr id="442" name="Google Shape;442;g1f3cc96c076_0_18"/>
          <p:cNvSpPr txBox="1"/>
          <p:nvPr/>
        </p:nvSpPr>
        <p:spPr>
          <a:xfrm>
            <a:off x="500649" y="368820"/>
            <a:ext cx="4747200" cy="386400"/>
          </a:xfrm>
          <a:prstGeom prst="rect">
            <a:avLst/>
          </a:prstGeom>
          <a:noFill/>
          <a:ln>
            <a:noFill/>
          </a:ln>
        </p:spPr>
        <p:txBody>
          <a:bodyPr anchorCtr="0" anchor="t" bIns="0" lIns="0" spcFirstLastPara="1" rIns="0" wrap="square" tIns="16925">
            <a:spAutoFit/>
          </a:bodyPr>
          <a:lstStyle/>
          <a:p>
            <a:pPr indent="0" lvl="0" marL="16932" marR="0" rtl="0" algn="l">
              <a:lnSpc>
                <a:spcPct val="100000"/>
              </a:lnSpc>
              <a:spcBef>
                <a:spcPts val="0"/>
              </a:spcBef>
              <a:spcAft>
                <a:spcPts val="0"/>
              </a:spcAft>
              <a:buClr>
                <a:schemeClr val="lt1"/>
              </a:buClr>
              <a:buSzPts val="2400"/>
              <a:buFont typeface="Work Sans"/>
              <a:buNone/>
            </a:pPr>
            <a:r>
              <a:t/>
            </a:r>
            <a:endParaRPr b="1" i="0" sz="2400" u="none" cap="none" strike="noStrike">
              <a:solidFill>
                <a:schemeClr val="lt1"/>
              </a:solidFill>
              <a:latin typeface="Work Sans"/>
              <a:ea typeface="Work Sans"/>
              <a:cs typeface="Work Sans"/>
              <a:sym typeface="Work Sans"/>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grpSp>
        <p:nvGrpSpPr>
          <p:cNvPr id="447" name="Google Shape;447;g1f3cc96c076_0_47"/>
          <p:cNvGrpSpPr/>
          <p:nvPr/>
        </p:nvGrpSpPr>
        <p:grpSpPr>
          <a:xfrm>
            <a:off x="233910" y="382211"/>
            <a:ext cx="266769" cy="527997"/>
            <a:chOff x="141693" y="266421"/>
            <a:chExt cx="287405" cy="396008"/>
          </a:xfrm>
        </p:grpSpPr>
        <p:cxnSp>
          <p:nvCxnSpPr>
            <p:cNvPr id="448" name="Google Shape;448;g1f3cc96c076_0_47"/>
            <p:cNvCxnSpPr/>
            <p:nvPr/>
          </p:nvCxnSpPr>
          <p:spPr>
            <a:xfrm>
              <a:off x="141698" y="662429"/>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449" name="Google Shape;449;g1f3cc96c076_0_47"/>
            <p:cNvCxnSpPr/>
            <p:nvPr/>
          </p:nvCxnSpPr>
          <p:spPr>
            <a:xfrm>
              <a:off x="141697" y="618363"/>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450" name="Google Shape;450;g1f3cc96c076_0_47"/>
            <p:cNvCxnSpPr/>
            <p:nvPr/>
          </p:nvCxnSpPr>
          <p:spPr>
            <a:xfrm>
              <a:off x="141697" y="573093"/>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451" name="Google Shape;451;g1f3cc96c076_0_47"/>
            <p:cNvCxnSpPr/>
            <p:nvPr/>
          </p:nvCxnSpPr>
          <p:spPr>
            <a:xfrm>
              <a:off x="141696" y="529027"/>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452" name="Google Shape;452;g1f3cc96c076_0_47"/>
            <p:cNvCxnSpPr/>
            <p:nvPr/>
          </p:nvCxnSpPr>
          <p:spPr>
            <a:xfrm>
              <a:off x="141696" y="488965"/>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453" name="Google Shape;453;g1f3cc96c076_0_47"/>
            <p:cNvCxnSpPr/>
            <p:nvPr/>
          </p:nvCxnSpPr>
          <p:spPr>
            <a:xfrm>
              <a:off x="141695" y="444899"/>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454" name="Google Shape;454;g1f3cc96c076_0_47"/>
            <p:cNvCxnSpPr/>
            <p:nvPr/>
          </p:nvCxnSpPr>
          <p:spPr>
            <a:xfrm>
              <a:off x="141695" y="401282"/>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455" name="Google Shape;455;g1f3cc96c076_0_47"/>
            <p:cNvCxnSpPr/>
            <p:nvPr/>
          </p:nvCxnSpPr>
          <p:spPr>
            <a:xfrm>
              <a:off x="141694" y="357216"/>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456" name="Google Shape;456;g1f3cc96c076_0_47"/>
            <p:cNvCxnSpPr/>
            <p:nvPr/>
          </p:nvCxnSpPr>
          <p:spPr>
            <a:xfrm>
              <a:off x="141694" y="310487"/>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457" name="Google Shape;457;g1f3cc96c076_0_47"/>
            <p:cNvCxnSpPr/>
            <p:nvPr/>
          </p:nvCxnSpPr>
          <p:spPr>
            <a:xfrm>
              <a:off x="141693" y="266421"/>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grpSp>
      <p:sp>
        <p:nvSpPr>
          <p:cNvPr id="458" name="Google Shape;458;g1f3cc96c076_0_47"/>
          <p:cNvSpPr txBox="1"/>
          <p:nvPr/>
        </p:nvSpPr>
        <p:spPr>
          <a:xfrm>
            <a:off x="662537" y="318398"/>
            <a:ext cx="9453000" cy="523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lang="es-ES" sz="2800">
                <a:solidFill>
                  <a:srgbClr val="39A900"/>
                </a:solidFill>
                <a:latin typeface="Work Sans"/>
                <a:ea typeface="Work Sans"/>
                <a:cs typeface="Work Sans"/>
                <a:sym typeface="Work Sans"/>
              </a:rPr>
              <a:t>Ficha Técnica</a:t>
            </a:r>
            <a:endParaRPr b="0" i="0" sz="1400" u="none" cap="none" strike="noStrike">
              <a:solidFill>
                <a:srgbClr val="000000"/>
              </a:solidFill>
              <a:latin typeface="Arial"/>
              <a:ea typeface="Arial"/>
              <a:cs typeface="Arial"/>
              <a:sym typeface="Arial"/>
            </a:endParaRPr>
          </a:p>
        </p:txBody>
      </p:sp>
      <p:sp>
        <p:nvSpPr>
          <p:cNvPr id="459" name="Google Shape;459;g1f3cc96c076_0_47"/>
          <p:cNvSpPr txBox="1"/>
          <p:nvPr/>
        </p:nvSpPr>
        <p:spPr>
          <a:xfrm>
            <a:off x="662537" y="1351508"/>
            <a:ext cx="5433600" cy="4617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460" name="Google Shape;460;g1f3cc96c076_0_47"/>
          <p:cNvSpPr txBox="1"/>
          <p:nvPr/>
        </p:nvSpPr>
        <p:spPr>
          <a:xfrm>
            <a:off x="3950750" y="6328775"/>
            <a:ext cx="7247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800">
              <a:solidFill>
                <a:schemeClr val="dk1"/>
              </a:solidFill>
              <a:latin typeface="Calibri"/>
              <a:ea typeface="Calibri"/>
              <a:cs typeface="Calibri"/>
              <a:sym typeface="Calibri"/>
            </a:endParaRPr>
          </a:p>
        </p:txBody>
      </p:sp>
      <p:pic>
        <p:nvPicPr>
          <p:cNvPr id="461" name="Google Shape;461;g1f3cc96c076_0_47"/>
          <p:cNvPicPr preferRelativeResize="0"/>
          <p:nvPr/>
        </p:nvPicPr>
        <p:blipFill rotWithShape="1">
          <a:blip r:embed="rId3">
            <a:alphaModFix/>
          </a:blip>
          <a:srcRect b="0" l="0" r="0" t="0"/>
          <a:stretch/>
        </p:blipFill>
        <p:spPr>
          <a:xfrm>
            <a:off x="11012561" y="267791"/>
            <a:ext cx="945523" cy="945523"/>
          </a:xfrm>
          <a:prstGeom prst="rect">
            <a:avLst/>
          </a:prstGeom>
          <a:noFill/>
          <a:ln>
            <a:noFill/>
          </a:ln>
        </p:spPr>
      </p:pic>
      <p:sp>
        <p:nvSpPr>
          <p:cNvPr id="462" name="Google Shape;462;g1f3cc96c076_0_47"/>
          <p:cNvSpPr txBox="1"/>
          <p:nvPr/>
        </p:nvSpPr>
        <p:spPr>
          <a:xfrm>
            <a:off x="4617600" y="5713175"/>
            <a:ext cx="21012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ES" sz="2800" u="sng">
                <a:solidFill>
                  <a:schemeClr val="hlink"/>
                </a:solidFill>
                <a:latin typeface="Calibri"/>
                <a:ea typeface="Calibri"/>
                <a:cs typeface="Calibri"/>
                <a:sym typeface="Calibri"/>
                <a:hlinkClick r:id="rId4"/>
              </a:rPr>
              <a:t>Ficha Técnica</a:t>
            </a:r>
            <a:endParaRPr sz="2800">
              <a:solidFill>
                <a:schemeClr val="dk1"/>
              </a:solidFill>
              <a:latin typeface="Calibri"/>
              <a:ea typeface="Calibri"/>
              <a:cs typeface="Calibri"/>
              <a:sym typeface="Calibri"/>
            </a:endParaRPr>
          </a:p>
        </p:txBody>
      </p:sp>
      <p:pic>
        <p:nvPicPr>
          <p:cNvPr id="463" name="Google Shape;463;g1f3cc96c076_0_47"/>
          <p:cNvPicPr preferRelativeResize="0"/>
          <p:nvPr/>
        </p:nvPicPr>
        <p:blipFill>
          <a:blip r:embed="rId5">
            <a:alphaModFix/>
          </a:blip>
          <a:stretch>
            <a:fillRect/>
          </a:stretch>
        </p:blipFill>
        <p:spPr>
          <a:xfrm>
            <a:off x="2462606" y="841602"/>
            <a:ext cx="6411183" cy="4871576"/>
          </a:xfrm>
          <a:prstGeom prst="rect">
            <a:avLst/>
          </a:prstGeom>
          <a:noFill/>
          <a:ln>
            <a:noFill/>
          </a:ln>
        </p:spPr>
      </p:pic>
    </p:spTree>
  </p:cSld>
  <p:clrMapOvr>
    <a:masterClrMapping/>
  </p:clrMapOvr>
  <p:transition spd="slow">
    <p:push/>
  </p:transition>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1" name="Shape 111"/>
        <p:cNvGrpSpPr/>
        <p:nvPr/>
      </p:nvGrpSpPr>
      <p:grpSpPr>
        <a:xfrm>
          <a:off x="0" y="0"/>
          <a:ext cx="0" cy="0"/>
          <a:chOff x="0" y="0"/>
          <a:chExt cx="0" cy="0"/>
        </a:xfrm>
      </p:grpSpPr>
      <p:sp>
        <p:nvSpPr>
          <p:cNvPr id="112" name="Google Shape;112;g1f3c8f10298_0_0"/>
          <p:cNvSpPr txBox="1"/>
          <p:nvPr/>
        </p:nvSpPr>
        <p:spPr>
          <a:xfrm>
            <a:off x="527525" y="1202550"/>
            <a:ext cx="7705200" cy="6879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38AA00"/>
              </a:buClr>
              <a:buSzPts val="4400"/>
              <a:buFont typeface="Work Sans Light"/>
              <a:buNone/>
            </a:pPr>
            <a:r>
              <a:rPr b="1" lang="es-ES" sz="4400">
                <a:solidFill>
                  <a:srgbClr val="38AA00"/>
                </a:solidFill>
                <a:latin typeface="Work Sans"/>
                <a:ea typeface="Work Sans"/>
                <a:cs typeface="Work Sans"/>
                <a:sym typeface="Work Sans"/>
              </a:rPr>
              <a:t>LOG</a:t>
            </a:r>
            <a:r>
              <a:rPr b="1" lang="es-ES" sz="4400">
                <a:solidFill>
                  <a:srgbClr val="38AA00"/>
                </a:solidFill>
                <a:latin typeface="Work Sans"/>
                <a:ea typeface="Work Sans"/>
                <a:cs typeface="Work Sans"/>
                <a:sym typeface="Work Sans"/>
              </a:rPr>
              <a:t>O:</a:t>
            </a:r>
            <a:endParaRPr b="1" sz="4400">
              <a:solidFill>
                <a:srgbClr val="38AA00"/>
              </a:solidFill>
              <a:latin typeface="Work Sans"/>
              <a:ea typeface="Work Sans"/>
              <a:cs typeface="Work Sans"/>
              <a:sym typeface="Work Sans"/>
            </a:endParaRPr>
          </a:p>
          <a:p>
            <a:pPr indent="0" lvl="0" marL="0" marR="0" rtl="0" algn="l">
              <a:lnSpc>
                <a:spcPct val="90000"/>
              </a:lnSpc>
              <a:spcBef>
                <a:spcPts val="0"/>
              </a:spcBef>
              <a:spcAft>
                <a:spcPts val="0"/>
              </a:spcAft>
              <a:buClr>
                <a:srgbClr val="38AA00"/>
              </a:buClr>
              <a:buSzPts val="4400"/>
              <a:buFont typeface="Work Sans Light"/>
              <a:buNone/>
            </a:pPr>
            <a:r>
              <a:t/>
            </a:r>
            <a:endParaRPr b="0" i="0" sz="2400" u="none" cap="none" strike="noStrike">
              <a:solidFill>
                <a:srgbClr val="38AA00"/>
              </a:solidFill>
              <a:latin typeface="Work Sans Light"/>
              <a:ea typeface="Work Sans Light"/>
              <a:cs typeface="Work Sans Light"/>
              <a:sym typeface="Work Sans Light"/>
            </a:endParaRPr>
          </a:p>
        </p:txBody>
      </p:sp>
      <p:pic>
        <p:nvPicPr>
          <p:cNvPr id="113" name="Google Shape;113;g1f3c8f10298_0_0"/>
          <p:cNvPicPr preferRelativeResize="0"/>
          <p:nvPr/>
        </p:nvPicPr>
        <p:blipFill>
          <a:blip r:embed="rId4">
            <a:alphaModFix/>
          </a:blip>
          <a:stretch>
            <a:fillRect/>
          </a:stretch>
        </p:blipFill>
        <p:spPr>
          <a:xfrm>
            <a:off x="3818750" y="1030953"/>
            <a:ext cx="5505750" cy="514525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pic>
        <p:nvPicPr>
          <p:cNvPr descr="Imagen que contiene Interfaz de usuario gráfica&#10;&#10;Descripción generada automáticamente" id="468" name="Google Shape;468;p26"/>
          <p:cNvPicPr preferRelativeResize="0"/>
          <p:nvPr/>
        </p:nvPicPr>
        <p:blipFill rotWithShape="1">
          <a:blip r:embed="rId3">
            <a:alphaModFix/>
          </a:blip>
          <a:srcRect b="0" l="0" r="0" t="0"/>
          <a:stretch/>
        </p:blipFill>
        <p:spPr>
          <a:xfrm>
            <a:off x="0" y="0"/>
            <a:ext cx="12192000" cy="68580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7" name="Shape 117"/>
        <p:cNvGrpSpPr/>
        <p:nvPr/>
      </p:nvGrpSpPr>
      <p:grpSpPr>
        <a:xfrm>
          <a:off x="0" y="0"/>
          <a:ext cx="0" cy="0"/>
          <a:chOff x="0" y="0"/>
          <a:chExt cx="0" cy="0"/>
        </a:xfrm>
      </p:grpSpPr>
      <p:sp>
        <p:nvSpPr>
          <p:cNvPr id="118" name="Google Shape;118;g1f3c8f10298_0_7"/>
          <p:cNvSpPr txBox="1"/>
          <p:nvPr/>
        </p:nvSpPr>
        <p:spPr>
          <a:xfrm>
            <a:off x="422552" y="887572"/>
            <a:ext cx="10152000" cy="52419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38AA00"/>
              </a:buClr>
              <a:buSzPts val="4400"/>
              <a:buFont typeface="Work Sans Light"/>
              <a:buNone/>
            </a:pPr>
            <a:r>
              <a:rPr b="1" lang="es-ES" sz="5000">
                <a:solidFill>
                  <a:srgbClr val="38AA00"/>
                </a:solidFill>
                <a:latin typeface="Work Sans"/>
                <a:ea typeface="Work Sans"/>
                <a:cs typeface="Work Sans"/>
                <a:sym typeface="Work Sans"/>
              </a:rPr>
              <a:t>SLOGAN</a:t>
            </a:r>
            <a:endParaRPr b="1" i="0" sz="5000" u="none" cap="none" strike="noStrike">
              <a:solidFill>
                <a:srgbClr val="38AA00"/>
              </a:solidFill>
              <a:latin typeface="Work Sans"/>
              <a:ea typeface="Work Sans"/>
              <a:cs typeface="Work Sans"/>
              <a:sym typeface="Work Sans"/>
            </a:endParaRPr>
          </a:p>
          <a:p>
            <a:pPr indent="0" lvl="0" marL="0" marR="0" rtl="0" algn="l">
              <a:lnSpc>
                <a:spcPct val="90000"/>
              </a:lnSpc>
              <a:spcBef>
                <a:spcPts val="0"/>
              </a:spcBef>
              <a:spcAft>
                <a:spcPts val="0"/>
              </a:spcAft>
              <a:buClr>
                <a:srgbClr val="38AA00"/>
              </a:buClr>
              <a:buSzPts val="4400"/>
              <a:buFont typeface="Work Sans Light"/>
              <a:buNone/>
            </a:pPr>
            <a:r>
              <a:t/>
            </a:r>
            <a:endParaRPr b="0" i="0" sz="5000" u="none" cap="none" strike="noStrike">
              <a:solidFill>
                <a:srgbClr val="38AA00"/>
              </a:solidFill>
              <a:latin typeface="Work Sans Light"/>
              <a:ea typeface="Work Sans Light"/>
              <a:cs typeface="Work Sans Light"/>
              <a:sym typeface="Work Sans Light"/>
            </a:endParaRPr>
          </a:p>
          <a:p>
            <a:pPr indent="0" lvl="0" marL="0" rtl="0" algn="l">
              <a:lnSpc>
                <a:spcPct val="90000"/>
              </a:lnSpc>
              <a:spcBef>
                <a:spcPts val="0"/>
              </a:spcBef>
              <a:spcAft>
                <a:spcPts val="0"/>
              </a:spcAft>
              <a:buClr>
                <a:srgbClr val="38AA00"/>
              </a:buClr>
              <a:buSzPts val="4400"/>
              <a:buFont typeface="Work Sans Light"/>
              <a:buNone/>
            </a:pPr>
            <a:r>
              <a:rPr b="1" lang="es-ES" sz="5000">
                <a:solidFill>
                  <a:srgbClr val="0E2C4B"/>
                </a:solidFill>
              </a:rPr>
              <a:t>"Un inventario bien gestionado es un inventario eficaz"</a:t>
            </a:r>
            <a:endParaRPr b="1" sz="5000">
              <a:solidFill>
                <a:srgbClr val="38AA00"/>
              </a:solidFill>
              <a:latin typeface="Work Sans"/>
              <a:ea typeface="Work Sans"/>
              <a:cs typeface="Work Sans"/>
              <a:sym typeface="Work Sans"/>
            </a:endParaRPr>
          </a:p>
          <a:p>
            <a:pPr indent="0" lvl="0" marL="0" marR="0" rtl="0" algn="l">
              <a:lnSpc>
                <a:spcPct val="90000"/>
              </a:lnSpc>
              <a:spcBef>
                <a:spcPts val="0"/>
              </a:spcBef>
              <a:spcAft>
                <a:spcPts val="0"/>
              </a:spcAft>
              <a:buClr>
                <a:srgbClr val="38AA00"/>
              </a:buClr>
              <a:buSzPts val="4400"/>
              <a:buFont typeface="Work Sans Light"/>
              <a:buNone/>
            </a:pPr>
            <a:r>
              <a:t/>
            </a:r>
            <a:endParaRPr sz="5000">
              <a:solidFill>
                <a:srgbClr val="0D0D0D"/>
              </a:solidFill>
              <a:highlight>
                <a:srgbClr val="FFFFFF"/>
              </a:highlight>
              <a:latin typeface="Roboto"/>
              <a:ea typeface="Roboto"/>
              <a:cs typeface="Roboto"/>
              <a:sym typeface="Roboto"/>
            </a:endParaRPr>
          </a:p>
        </p:txBody>
      </p:sp>
      <p:sp>
        <p:nvSpPr>
          <p:cNvPr id="119" name="Google Shape;119;g1f3c8f10298_0_7"/>
          <p:cNvSpPr txBox="1"/>
          <p:nvPr/>
        </p:nvSpPr>
        <p:spPr>
          <a:xfrm>
            <a:off x="1157468" y="3429000"/>
            <a:ext cx="47931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4"/>
          <p:cNvSpPr/>
          <p:nvPr/>
        </p:nvSpPr>
        <p:spPr>
          <a:xfrm>
            <a:off x="39425" y="0"/>
            <a:ext cx="12192000" cy="6858000"/>
          </a:xfrm>
          <a:prstGeom prst="rect">
            <a:avLst/>
          </a:prstGeom>
          <a:solidFill>
            <a:srgbClr val="39A9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125" name="Google Shape;125;p4"/>
          <p:cNvGrpSpPr/>
          <p:nvPr/>
        </p:nvGrpSpPr>
        <p:grpSpPr>
          <a:xfrm>
            <a:off x="233911" y="382220"/>
            <a:ext cx="266743" cy="528011"/>
            <a:chOff x="141693" y="266421"/>
            <a:chExt cx="287374" cy="396008"/>
          </a:xfrm>
        </p:grpSpPr>
        <p:cxnSp>
          <p:nvCxnSpPr>
            <p:cNvPr id="126" name="Google Shape;126;p4"/>
            <p:cNvCxnSpPr/>
            <p:nvPr/>
          </p:nvCxnSpPr>
          <p:spPr>
            <a:xfrm>
              <a:off x="141698" y="662429"/>
              <a:ext cx="287369" cy="0"/>
            </a:xfrm>
            <a:prstGeom prst="straightConnector1">
              <a:avLst/>
            </a:prstGeom>
            <a:noFill/>
            <a:ln cap="flat" cmpd="sng" w="19050">
              <a:solidFill>
                <a:schemeClr val="lt1"/>
              </a:solidFill>
              <a:prstDash val="solid"/>
              <a:miter lim="800000"/>
              <a:headEnd len="sm" w="sm" type="none"/>
              <a:tailEnd len="sm" w="sm" type="none"/>
            </a:ln>
            <a:effectLst>
              <a:outerShdw sx="1000" rotWithShape="0" dist="20000" sy="1000">
                <a:srgbClr val="000000"/>
              </a:outerShdw>
            </a:effectLst>
          </p:spPr>
        </p:cxnSp>
        <p:cxnSp>
          <p:nvCxnSpPr>
            <p:cNvPr id="127" name="Google Shape;127;p4"/>
            <p:cNvCxnSpPr/>
            <p:nvPr/>
          </p:nvCxnSpPr>
          <p:spPr>
            <a:xfrm>
              <a:off x="141697" y="618363"/>
              <a:ext cx="287369" cy="0"/>
            </a:xfrm>
            <a:prstGeom prst="straightConnector1">
              <a:avLst/>
            </a:prstGeom>
            <a:noFill/>
            <a:ln cap="flat" cmpd="sng" w="19050">
              <a:solidFill>
                <a:schemeClr val="lt1"/>
              </a:solidFill>
              <a:prstDash val="solid"/>
              <a:miter lim="800000"/>
              <a:headEnd len="sm" w="sm" type="none"/>
              <a:tailEnd len="sm" w="sm" type="none"/>
            </a:ln>
            <a:effectLst>
              <a:outerShdw sx="1000" rotWithShape="0" dist="20000" sy="1000">
                <a:srgbClr val="000000"/>
              </a:outerShdw>
            </a:effectLst>
          </p:spPr>
        </p:cxnSp>
        <p:cxnSp>
          <p:nvCxnSpPr>
            <p:cNvPr id="128" name="Google Shape;128;p4"/>
            <p:cNvCxnSpPr/>
            <p:nvPr/>
          </p:nvCxnSpPr>
          <p:spPr>
            <a:xfrm>
              <a:off x="141697" y="573093"/>
              <a:ext cx="287369" cy="0"/>
            </a:xfrm>
            <a:prstGeom prst="straightConnector1">
              <a:avLst/>
            </a:prstGeom>
            <a:noFill/>
            <a:ln cap="flat" cmpd="sng" w="19050">
              <a:solidFill>
                <a:schemeClr val="lt1"/>
              </a:solidFill>
              <a:prstDash val="solid"/>
              <a:miter lim="800000"/>
              <a:headEnd len="sm" w="sm" type="none"/>
              <a:tailEnd len="sm" w="sm" type="none"/>
            </a:ln>
            <a:effectLst>
              <a:outerShdw sx="1000" rotWithShape="0" dist="20000" sy="1000">
                <a:srgbClr val="000000"/>
              </a:outerShdw>
            </a:effectLst>
          </p:spPr>
        </p:cxnSp>
        <p:cxnSp>
          <p:nvCxnSpPr>
            <p:cNvPr id="129" name="Google Shape;129;p4"/>
            <p:cNvCxnSpPr/>
            <p:nvPr/>
          </p:nvCxnSpPr>
          <p:spPr>
            <a:xfrm>
              <a:off x="141696" y="529027"/>
              <a:ext cx="287369" cy="0"/>
            </a:xfrm>
            <a:prstGeom prst="straightConnector1">
              <a:avLst/>
            </a:prstGeom>
            <a:noFill/>
            <a:ln cap="flat" cmpd="sng" w="19050">
              <a:solidFill>
                <a:schemeClr val="lt1"/>
              </a:solidFill>
              <a:prstDash val="solid"/>
              <a:miter lim="800000"/>
              <a:headEnd len="sm" w="sm" type="none"/>
              <a:tailEnd len="sm" w="sm" type="none"/>
            </a:ln>
            <a:effectLst>
              <a:outerShdw sx="1000" rotWithShape="0" dist="20000" sy="1000">
                <a:srgbClr val="000000"/>
              </a:outerShdw>
            </a:effectLst>
          </p:spPr>
        </p:cxnSp>
        <p:cxnSp>
          <p:nvCxnSpPr>
            <p:cNvPr id="130" name="Google Shape;130;p4"/>
            <p:cNvCxnSpPr/>
            <p:nvPr/>
          </p:nvCxnSpPr>
          <p:spPr>
            <a:xfrm>
              <a:off x="141696" y="488965"/>
              <a:ext cx="287369" cy="0"/>
            </a:xfrm>
            <a:prstGeom prst="straightConnector1">
              <a:avLst/>
            </a:prstGeom>
            <a:noFill/>
            <a:ln cap="flat" cmpd="sng" w="19050">
              <a:solidFill>
                <a:schemeClr val="lt1"/>
              </a:solidFill>
              <a:prstDash val="solid"/>
              <a:miter lim="800000"/>
              <a:headEnd len="sm" w="sm" type="none"/>
              <a:tailEnd len="sm" w="sm" type="none"/>
            </a:ln>
            <a:effectLst>
              <a:outerShdw sx="1000" rotWithShape="0" dist="20000" sy="1000">
                <a:srgbClr val="000000"/>
              </a:outerShdw>
            </a:effectLst>
          </p:spPr>
        </p:cxnSp>
        <p:cxnSp>
          <p:nvCxnSpPr>
            <p:cNvPr id="131" name="Google Shape;131;p4"/>
            <p:cNvCxnSpPr/>
            <p:nvPr/>
          </p:nvCxnSpPr>
          <p:spPr>
            <a:xfrm>
              <a:off x="141695" y="444899"/>
              <a:ext cx="287369" cy="0"/>
            </a:xfrm>
            <a:prstGeom prst="straightConnector1">
              <a:avLst/>
            </a:prstGeom>
            <a:noFill/>
            <a:ln cap="flat" cmpd="sng" w="19050">
              <a:solidFill>
                <a:schemeClr val="lt1"/>
              </a:solidFill>
              <a:prstDash val="solid"/>
              <a:miter lim="800000"/>
              <a:headEnd len="sm" w="sm" type="none"/>
              <a:tailEnd len="sm" w="sm" type="none"/>
            </a:ln>
            <a:effectLst>
              <a:outerShdw sx="1000" rotWithShape="0" dist="20000" sy="1000">
                <a:srgbClr val="000000"/>
              </a:outerShdw>
            </a:effectLst>
          </p:spPr>
        </p:cxnSp>
        <p:cxnSp>
          <p:nvCxnSpPr>
            <p:cNvPr id="132" name="Google Shape;132;p4"/>
            <p:cNvCxnSpPr/>
            <p:nvPr/>
          </p:nvCxnSpPr>
          <p:spPr>
            <a:xfrm>
              <a:off x="141695" y="401282"/>
              <a:ext cx="287369" cy="0"/>
            </a:xfrm>
            <a:prstGeom prst="straightConnector1">
              <a:avLst/>
            </a:prstGeom>
            <a:noFill/>
            <a:ln cap="flat" cmpd="sng" w="19050">
              <a:solidFill>
                <a:schemeClr val="lt1"/>
              </a:solidFill>
              <a:prstDash val="solid"/>
              <a:miter lim="800000"/>
              <a:headEnd len="sm" w="sm" type="none"/>
              <a:tailEnd len="sm" w="sm" type="none"/>
            </a:ln>
            <a:effectLst>
              <a:outerShdw sx="1000" rotWithShape="0" dist="20000" sy="1000">
                <a:srgbClr val="000000"/>
              </a:outerShdw>
            </a:effectLst>
          </p:spPr>
        </p:cxnSp>
        <p:cxnSp>
          <p:nvCxnSpPr>
            <p:cNvPr id="133" name="Google Shape;133;p4"/>
            <p:cNvCxnSpPr/>
            <p:nvPr/>
          </p:nvCxnSpPr>
          <p:spPr>
            <a:xfrm>
              <a:off x="141694" y="357216"/>
              <a:ext cx="287369" cy="0"/>
            </a:xfrm>
            <a:prstGeom prst="straightConnector1">
              <a:avLst/>
            </a:prstGeom>
            <a:noFill/>
            <a:ln cap="flat" cmpd="sng" w="19050">
              <a:solidFill>
                <a:schemeClr val="lt1"/>
              </a:solidFill>
              <a:prstDash val="solid"/>
              <a:miter lim="800000"/>
              <a:headEnd len="sm" w="sm" type="none"/>
              <a:tailEnd len="sm" w="sm" type="none"/>
            </a:ln>
            <a:effectLst>
              <a:outerShdw sx="1000" rotWithShape="0" dist="20000" sy="1000">
                <a:srgbClr val="000000"/>
              </a:outerShdw>
            </a:effectLst>
          </p:spPr>
        </p:cxnSp>
        <p:cxnSp>
          <p:nvCxnSpPr>
            <p:cNvPr id="134" name="Google Shape;134;p4"/>
            <p:cNvCxnSpPr/>
            <p:nvPr/>
          </p:nvCxnSpPr>
          <p:spPr>
            <a:xfrm>
              <a:off x="141694" y="310487"/>
              <a:ext cx="287369" cy="0"/>
            </a:xfrm>
            <a:prstGeom prst="straightConnector1">
              <a:avLst/>
            </a:prstGeom>
            <a:noFill/>
            <a:ln cap="flat" cmpd="sng" w="19050">
              <a:solidFill>
                <a:schemeClr val="lt1"/>
              </a:solidFill>
              <a:prstDash val="solid"/>
              <a:miter lim="800000"/>
              <a:headEnd len="sm" w="sm" type="none"/>
              <a:tailEnd len="sm" w="sm" type="none"/>
            </a:ln>
            <a:effectLst>
              <a:outerShdw sx="1000" rotWithShape="0" dist="20000" sy="1000">
                <a:srgbClr val="000000"/>
              </a:outerShdw>
            </a:effectLst>
          </p:spPr>
        </p:cxnSp>
        <p:cxnSp>
          <p:nvCxnSpPr>
            <p:cNvPr id="135" name="Google Shape;135;p4"/>
            <p:cNvCxnSpPr/>
            <p:nvPr/>
          </p:nvCxnSpPr>
          <p:spPr>
            <a:xfrm>
              <a:off x="141693" y="266421"/>
              <a:ext cx="287369" cy="0"/>
            </a:xfrm>
            <a:prstGeom prst="straightConnector1">
              <a:avLst/>
            </a:prstGeom>
            <a:noFill/>
            <a:ln cap="flat" cmpd="sng" w="19050">
              <a:solidFill>
                <a:schemeClr val="lt1"/>
              </a:solidFill>
              <a:prstDash val="solid"/>
              <a:miter lim="800000"/>
              <a:headEnd len="sm" w="sm" type="none"/>
              <a:tailEnd len="sm" w="sm" type="none"/>
            </a:ln>
            <a:effectLst>
              <a:outerShdw sx="1000" rotWithShape="0" dist="20000" sy="1000">
                <a:srgbClr val="000000"/>
              </a:outerShdw>
            </a:effectLst>
          </p:spPr>
        </p:cxnSp>
      </p:grpSp>
      <p:sp>
        <p:nvSpPr>
          <p:cNvPr id="136" name="Google Shape;136;p4"/>
          <p:cNvSpPr/>
          <p:nvPr/>
        </p:nvSpPr>
        <p:spPr>
          <a:xfrm>
            <a:off x="2802759" y="2258848"/>
            <a:ext cx="2340304" cy="2340304"/>
          </a:xfrm>
          <a:prstGeom prst="rect">
            <a:avLst/>
          </a:prstGeom>
          <a:noFill/>
          <a:ln cap="flat" cmpd="sng" w="38100">
            <a:solidFill>
              <a:schemeClr val="lt1"/>
            </a:solidFill>
            <a:prstDash val="solid"/>
            <a:miter lim="800000"/>
            <a:headEnd len="sm" w="sm" type="none"/>
            <a:tailEnd len="sm" w="sm" type="none"/>
          </a:ln>
          <a:effectLst>
            <a:outerShdw sx="1000" rotWithShape="0" dist="23000" sy="1000">
              <a:srgbClr val="000000"/>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lt1"/>
              </a:solidFill>
              <a:latin typeface="Calibri"/>
              <a:ea typeface="Calibri"/>
              <a:cs typeface="Calibri"/>
              <a:sym typeface="Calibri"/>
            </a:endParaRPr>
          </a:p>
        </p:txBody>
      </p:sp>
      <p:sp>
        <p:nvSpPr>
          <p:cNvPr id="137" name="Google Shape;137;p4"/>
          <p:cNvSpPr txBox="1"/>
          <p:nvPr/>
        </p:nvSpPr>
        <p:spPr>
          <a:xfrm>
            <a:off x="2800585" y="2757392"/>
            <a:ext cx="2328465" cy="144655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8800"/>
              <a:buFont typeface="Arial"/>
              <a:buNone/>
            </a:pPr>
            <a:r>
              <a:rPr b="1" i="0" lang="es-ES" sz="8800" u="none" cap="none" strike="noStrike">
                <a:solidFill>
                  <a:schemeClr val="lt1"/>
                </a:solidFill>
                <a:latin typeface="Work Sans"/>
                <a:ea typeface="Work Sans"/>
                <a:cs typeface="Work Sans"/>
                <a:sym typeface="Work Sans"/>
              </a:rPr>
              <a:t>01</a:t>
            </a:r>
            <a:endParaRPr b="0" i="0" sz="1400" u="none" cap="none" strike="noStrike">
              <a:solidFill>
                <a:srgbClr val="000000"/>
              </a:solidFill>
              <a:latin typeface="Arial"/>
              <a:ea typeface="Arial"/>
              <a:cs typeface="Arial"/>
              <a:sym typeface="Arial"/>
            </a:endParaRPr>
          </a:p>
        </p:txBody>
      </p:sp>
      <p:sp>
        <p:nvSpPr>
          <p:cNvPr id="138" name="Google Shape;138;p4"/>
          <p:cNvSpPr/>
          <p:nvPr/>
        </p:nvSpPr>
        <p:spPr>
          <a:xfrm>
            <a:off x="5284366" y="3065291"/>
            <a:ext cx="6032905" cy="830751"/>
          </a:xfrm>
          <a:prstGeom prst="rect">
            <a:avLst/>
          </a:prstGeom>
          <a:noFill/>
          <a:ln>
            <a:noFill/>
          </a:ln>
        </p:spPr>
        <p:txBody>
          <a:bodyPr anchorCtr="0" anchor="ctr" bIns="60950" lIns="121900" spcFirstLastPara="1" rIns="121900" wrap="square" tIns="60950">
            <a:noAutofit/>
          </a:bodyPr>
          <a:lstStyle/>
          <a:p>
            <a:pPr indent="0" lvl="0" marL="0" marR="0" rtl="0" algn="l">
              <a:lnSpc>
                <a:spcPct val="100000"/>
              </a:lnSpc>
              <a:spcBef>
                <a:spcPts val="0"/>
              </a:spcBef>
              <a:spcAft>
                <a:spcPts val="0"/>
              </a:spcAft>
              <a:buClr>
                <a:schemeClr val="lt1"/>
              </a:buClr>
              <a:buSzPts val="3733"/>
              <a:buFont typeface="Arial"/>
              <a:buNone/>
            </a:pPr>
            <a:r>
              <a:rPr b="1" i="0" lang="es-ES" sz="3733" u="none" cap="none" strike="noStrike">
                <a:solidFill>
                  <a:schemeClr val="lt1"/>
                </a:solidFill>
                <a:latin typeface="Josefin Sans"/>
                <a:ea typeface="Josefin Sans"/>
                <a:cs typeface="Josefin Sans"/>
                <a:sym typeface="Josefin Sans"/>
              </a:rPr>
              <a:t>Descripción del problema</a:t>
            </a:r>
            <a:endParaRPr b="0" i="0" sz="1400" u="none" cap="none" strike="noStrike">
              <a:solidFill>
                <a:srgbClr val="000000"/>
              </a:solidFill>
              <a:latin typeface="Arial"/>
              <a:ea typeface="Arial"/>
              <a:cs typeface="Arial"/>
              <a:sym typeface="Arial"/>
            </a:endParaRPr>
          </a:p>
        </p:txBody>
      </p:sp>
      <p:pic>
        <p:nvPicPr>
          <p:cNvPr id="139" name="Google Shape;139;p4"/>
          <p:cNvPicPr preferRelativeResize="0"/>
          <p:nvPr/>
        </p:nvPicPr>
        <p:blipFill rotWithShape="1">
          <a:blip r:embed="rId3">
            <a:alphaModFix/>
          </a:blip>
          <a:srcRect b="0" l="0" r="0" t="0"/>
          <a:stretch/>
        </p:blipFill>
        <p:spPr>
          <a:xfrm>
            <a:off x="11012561" y="267791"/>
            <a:ext cx="945523" cy="945523"/>
          </a:xfrm>
          <a:prstGeom prst="rect">
            <a:avLst/>
          </a:prstGeom>
          <a:noFill/>
          <a:ln>
            <a:noFill/>
          </a:ln>
        </p:spPr>
      </p:pic>
      <p:sp>
        <p:nvSpPr>
          <p:cNvPr id="140" name="Google Shape;140;p4"/>
          <p:cNvSpPr txBox="1"/>
          <p:nvPr/>
        </p:nvSpPr>
        <p:spPr>
          <a:xfrm rot="-5400000">
            <a:off x="-615018" y="1846222"/>
            <a:ext cx="1986500" cy="230832"/>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900"/>
              <a:buFont typeface="Arial"/>
              <a:buNone/>
            </a:pPr>
            <a:r>
              <a:rPr b="0" i="0" lang="es-ES" sz="900" u="none" cap="none" strike="noStrike">
                <a:solidFill>
                  <a:schemeClr val="lt1"/>
                </a:solidFill>
                <a:latin typeface="Josefin Sans"/>
                <a:ea typeface="Josefin Sans"/>
                <a:cs typeface="Josefin Sans"/>
                <a:sym typeface="Josefin Sans"/>
              </a:rPr>
              <a:t>Servicio Nacional de Aprendizaje</a:t>
            </a:r>
            <a:endParaRPr b="0" i="0" sz="1400" u="none" cap="none" strike="noStrike">
              <a:solidFill>
                <a:srgbClr val="000000"/>
              </a:solidFill>
              <a:latin typeface="Arial"/>
              <a:ea typeface="Arial"/>
              <a:cs typeface="Arial"/>
              <a:sym typeface="Arial"/>
            </a:endParaRPr>
          </a:p>
        </p:txBody>
      </p:sp>
      <p:sp>
        <p:nvSpPr>
          <p:cNvPr id="141" name="Google Shape;141;p4"/>
          <p:cNvSpPr txBox="1"/>
          <p:nvPr/>
        </p:nvSpPr>
        <p:spPr>
          <a:xfrm>
            <a:off x="500649" y="368820"/>
            <a:ext cx="4747232" cy="386430"/>
          </a:xfrm>
          <a:prstGeom prst="rect">
            <a:avLst/>
          </a:prstGeom>
          <a:noFill/>
          <a:ln>
            <a:noFill/>
          </a:ln>
        </p:spPr>
        <p:txBody>
          <a:bodyPr anchorCtr="0" anchor="t" bIns="0" lIns="0" spcFirstLastPara="1" rIns="0" wrap="square" tIns="16925">
            <a:spAutoFit/>
          </a:bodyPr>
          <a:lstStyle/>
          <a:p>
            <a:pPr indent="0" lvl="0" marL="16933" marR="0" rtl="0" algn="ctr">
              <a:lnSpc>
                <a:spcPct val="100000"/>
              </a:lnSpc>
              <a:spcBef>
                <a:spcPts val="0"/>
              </a:spcBef>
              <a:spcAft>
                <a:spcPts val="0"/>
              </a:spcAft>
              <a:buClr>
                <a:schemeClr val="lt1"/>
              </a:buClr>
              <a:buSzPts val="2400"/>
              <a:buFont typeface="Work Sans"/>
              <a:buNone/>
            </a:pPr>
            <a:r>
              <a:t/>
            </a:r>
            <a:endParaRPr b="1" i="0" sz="2400" u="none" cap="none" strike="noStrike">
              <a:solidFill>
                <a:schemeClr val="lt1"/>
              </a:solidFill>
              <a:latin typeface="Work Sans"/>
              <a:ea typeface="Work Sans"/>
              <a:cs typeface="Work Sans"/>
              <a:sym typeface="Work San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5"/>
          <p:cNvSpPr txBox="1"/>
          <p:nvPr>
            <p:ph type="title"/>
          </p:nvPr>
        </p:nvSpPr>
        <p:spPr>
          <a:xfrm>
            <a:off x="456236" y="110481"/>
            <a:ext cx="10515600" cy="1325563"/>
          </a:xfrm>
          <a:prstGeom prst="rect">
            <a:avLst/>
          </a:prstGeom>
          <a:noFill/>
          <a:ln>
            <a:noFill/>
          </a:ln>
        </p:spPr>
        <p:txBody>
          <a:bodyPr anchorCtr="0" anchor="ctr" bIns="45700" lIns="91425" spcFirstLastPara="1" rIns="91425" wrap="square" tIns="45700">
            <a:normAutofit/>
          </a:bodyPr>
          <a:lstStyle/>
          <a:p>
            <a:pPr indent="0" lvl="0" marL="0" marR="0" rtl="0" algn="l">
              <a:lnSpc>
                <a:spcPct val="100000"/>
              </a:lnSpc>
              <a:spcBef>
                <a:spcPts val="0"/>
              </a:spcBef>
              <a:spcAft>
                <a:spcPts val="0"/>
              </a:spcAft>
              <a:buClr>
                <a:srgbClr val="000000"/>
              </a:buClr>
              <a:buSzPts val="3600"/>
              <a:buFont typeface="Arial"/>
              <a:buNone/>
            </a:pPr>
            <a:r>
              <a:rPr b="1" lang="es-ES">
                <a:solidFill>
                  <a:schemeClr val="lt1"/>
                </a:solidFill>
              </a:rPr>
              <a:t>¿</a:t>
            </a:r>
            <a:r>
              <a:rPr b="1" lang="es-ES" sz="4400">
                <a:solidFill>
                  <a:schemeClr val="lt1"/>
                </a:solidFill>
                <a:latin typeface="Calibri"/>
                <a:ea typeface="Calibri"/>
                <a:cs typeface="Calibri"/>
                <a:sym typeface="Calibri"/>
              </a:rPr>
              <a:t>Pregunta problémica?</a:t>
            </a:r>
            <a:endParaRPr b="1" i="0" sz="4400" u="none" cap="none" strike="noStrike">
              <a:solidFill>
                <a:schemeClr val="lt1"/>
              </a:solidFill>
              <a:latin typeface="Calibri"/>
              <a:ea typeface="Calibri"/>
              <a:cs typeface="Calibri"/>
              <a:sym typeface="Calibri"/>
            </a:endParaRPr>
          </a:p>
        </p:txBody>
      </p:sp>
      <p:sp>
        <p:nvSpPr>
          <p:cNvPr id="147" name="Google Shape;147;p5"/>
          <p:cNvSpPr txBox="1"/>
          <p:nvPr/>
        </p:nvSpPr>
        <p:spPr>
          <a:xfrm>
            <a:off x="1011011" y="2538419"/>
            <a:ext cx="10170000" cy="3170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lang="es-ES" sz="5000">
                <a:solidFill>
                  <a:srgbClr val="292F33"/>
                </a:solidFill>
              </a:rPr>
              <a:t>¿Cómo llevar un buen seguimiento de los productos en el Autoservicio La Gran Cosecha?</a:t>
            </a:r>
            <a:endParaRPr b="1" i="0" sz="5000" u="none" cap="none" strike="noStrike">
              <a:solidFill>
                <a:srgbClr val="000000"/>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1" name="Shape 151"/>
        <p:cNvGrpSpPr/>
        <p:nvPr/>
      </p:nvGrpSpPr>
      <p:grpSpPr>
        <a:xfrm>
          <a:off x="0" y="0"/>
          <a:ext cx="0" cy="0"/>
          <a:chOff x="0" y="0"/>
          <a:chExt cx="0" cy="0"/>
        </a:xfrm>
      </p:grpSpPr>
      <p:sp>
        <p:nvSpPr>
          <p:cNvPr id="152" name="Google Shape;152;p6"/>
          <p:cNvSpPr txBox="1"/>
          <p:nvPr/>
        </p:nvSpPr>
        <p:spPr>
          <a:xfrm>
            <a:off x="170525" y="521689"/>
            <a:ext cx="10515600" cy="7416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lt1"/>
              </a:buClr>
              <a:buSzPts val="4400"/>
              <a:buFont typeface="Work Sans Medium"/>
              <a:buNone/>
            </a:pPr>
            <a:r>
              <a:rPr b="1" i="0" lang="es-ES" sz="4400" u="none" cap="none" strike="noStrike">
                <a:solidFill>
                  <a:schemeClr val="lt1"/>
                </a:solidFill>
                <a:latin typeface="Calibri"/>
                <a:ea typeface="Calibri"/>
                <a:cs typeface="Calibri"/>
                <a:sym typeface="Calibri"/>
              </a:rPr>
              <a:t>Justificación del problema</a:t>
            </a:r>
            <a:endParaRPr b="0" i="0" sz="1400" u="none" cap="none" strike="noStrike">
              <a:solidFill>
                <a:srgbClr val="000000"/>
              </a:solidFill>
              <a:latin typeface="Arial"/>
              <a:ea typeface="Arial"/>
              <a:cs typeface="Arial"/>
              <a:sym typeface="Arial"/>
            </a:endParaRPr>
          </a:p>
        </p:txBody>
      </p:sp>
      <p:sp>
        <p:nvSpPr>
          <p:cNvPr id="153" name="Google Shape;153;p6"/>
          <p:cNvSpPr txBox="1"/>
          <p:nvPr/>
        </p:nvSpPr>
        <p:spPr>
          <a:xfrm>
            <a:off x="170525" y="1158225"/>
            <a:ext cx="11588400" cy="5144400"/>
          </a:xfrm>
          <a:prstGeom prst="rect">
            <a:avLst/>
          </a:prstGeom>
          <a:noFill/>
          <a:ln>
            <a:noFill/>
          </a:ln>
        </p:spPr>
        <p:txBody>
          <a:bodyPr anchorCtr="0" anchor="ctr" bIns="45700" lIns="91425" spcFirstLastPara="1" rIns="91425" wrap="square" tIns="45700">
            <a:noAutofit/>
          </a:bodyPr>
          <a:lstStyle/>
          <a:p>
            <a:pPr indent="0" lvl="0" marL="0" rtl="0" algn="just">
              <a:lnSpc>
                <a:spcPct val="100000"/>
              </a:lnSpc>
              <a:spcBef>
                <a:spcPts val="1200"/>
              </a:spcBef>
              <a:spcAft>
                <a:spcPts val="0"/>
              </a:spcAft>
              <a:buClr>
                <a:schemeClr val="dk1"/>
              </a:buClr>
              <a:buSzPts val="1100"/>
              <a:buFont typeface="Arial"/>
              <a:buNone/>
            </a:pPr>
            <a:r>
              <a:rPr lang="es-ES" sz="2500">
                <a:solidFill>
                  <a:srgbClr val="022033"/>
                </a:solidFill>
              </a:rPr>
              <a:t>A partir del análisis de la problemática identificada en el Autoservicio, en revelación a todas las actividades involucradas en el sistema de inventario, que consistiría en el debido registro de ingreso de los productos así mismo como sus salidas.</a:t>
            </a:r>
            <a:endParaRPr sz="2500">
              <a:solidFill>
                <a:srgbClr val="022033"/>
              </a:solidFill>
            </a:endParaRPr>
          </a:p>
          <a:p>
            <a:pPr indent="0" lvl="0" marL="0" rtl="0" algn="just">
              <a:lnSpc>
                <a:spcPct val="100000"/>
              </a:lnSpc>
              <a:spcBef>
                <a:spcPts val="1200"/>
              </a:spcBef>
              <a:spcAft>
                <a:spcPts val="1200"/>
              </a:spcAft>
              <a:buClr>
                <a:schemeClr val="dk1"/>
              </a:buClr>
              <a:buSzPts val="1100"/>
              <a:buFont typeface="Arial"/>
              <a:buNone/>
            </a:pPr>
            <a:r>
              <a:rPr lang="es-ES" sz="2500">
                <a:solidFill>
                  <a:srgbClr val="022033"/>
                </a:solidFill>
              </a:rPr>
              <a:t>Para el logro del debido funcionamiento del Autoservicio, y mejora el rendimiento, eficacia de procesos y mayor autonomía de su inventario, lo cual ayudará significativamente al local, es necesario construir un sistema de inventario que permita el debido control de los productos, lo cual evitará la pérdida de los mismos dentro del local los empleados agilizaran sus actividades y los clientes podrán tener una mayor confiabilidad en los productos.</a:t>
            </a:r>
            <a:endParaRPr b="0" i="0" sz="5000" u="none" cap="none" strike="noStrike">
              <a:solidFill>
                <a:srgbClr val="000000"/>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pic>
        <p:nvPicPr>
          <p:cNvPr id="158" name="Google Shape;158;p7"/>
          <p:cNvPicPr preferRelativeResize="0"/>
          <p:nvPr/>
        </p:nvPicPr>
        <p:blipFill rotWithShape="1">
          <a:blip r:embed="rId3">
            <a:alphaModFix/>
          </a:blip>
          <a:srcRect b="1773" l="0" r="0" t="1774"/>
          <a:stretch/>
        </p:blipFill>
        <p:spPr>
          <a:xfrm>
            <a:off x="11169694" y="153536"/>
            <a:ext cx="922865" cy="868612"/>
          </a:xfrm>
          <a:prstGeom prst="rect">
            <a:avLst/>
          </a:prstGeom>
          <a:noFill/>
          <a:ln>
            <a:noFill/>
          </a:ln>
        </p:spPr>
      </p:pic>
      <p:sp>
        <p:nvSpPr>
          <p:cNvPr id="159" name="Google Shape;159;p7"/>
          <p:cNvSpPr txBox="1"/>
          <p:nvPr/>
        </p:nvSpPr>
        <p:spPr>
          <a:xfrm>
            <a:off x="1178561" y="456620"/>
            <a:ext cx="4917439" cy="386430"/>
          </a:xfrm>
          <a:prstGeom prst="rect">
            <a:avLst/>
          </a:prstGeom>
          <a:noFill/>
          <a:ln>
            <a:noFill/>
          </a:ln>
        </p:spPr>
        <p:txBody>
          <a:bodyPr anchorCtr="0" anchor="t" bIns="0" lIns="0" spcFirstLastPara="1" rIns="0" wrap="square" tIns="16925">
            <a:spAutoFit/>
          </a:bodyPr>
          <a:lstStyle/>
          <a:p>
            <a:pPr indent="0" lvl="0" marL="16933" marR="0" rtl="0" algn="ctr">
              <a:lnSpc>
                <a:spcPct val="100000"/>
              </a:lnSpc>
              <a:spcBef>
                <a:spcPts val="0"/>
              </a:spcBef>
              <a:spcAft>
                <a:spcPts val="0"/>
              </a:spcAft>
              <a:buClr>
                <a:schemeClr val="lt1"/>
              </a:buClr>
              <a:buSzPts val="2400"/>
              <a:buFont typeface="Work Sans"/>
              <a:buNone/>
            </a:pPr>
            <a:r>
              <a:rPr b="1" i="0" lang="es-ES" sz="2400" u="none" cap="none" strike="noStrike">
                <a:solidFill>
                  <a:schemeClr val="lt1"/>
                </a:solidFill>
                <a:latin typeface="Work Sans"/>
                <a:ea typeface="Work Sans"/>
                <a:cs typeface="Work Sans"/>
                <a:sym typeface="Work Sans"/>
              </a:rPr>
              <a:t>EJEMPLO Titulo 2</a:t>
            </a:r>
            <a:endParaRPr b="1" i="0" sz="2400" u="none" cap="none" strike="noStrike">
              <a:solidFill>
                <a:schemeClr val="lt1"/>
              </a:solidFill>
              <a:latin typeface="Work Sans"/>
              <a:ea typeface="Work Sans"/>
              <a:cs typeface="Work Sans"/>
              <a:sym typeface="Work Sans"/>
            </a:endParaRPr>
          </a:p>
        </p:txBody>
      </p:sp>
      <p:sp>
        <p:nvSpPr>
          <p:cNvPr id="160" name="Google Shape;160;p7"/>
          <p:cNvSpPr/>
          <p:nvPr/>
        </p:nvSpPr>
        <p:spPr>
          <a:xfrm>
            <a:off x="2655182" y="2258848"/>
            <a:ext cx="2340304" cy="2340304"/>
          </a:xfrm>
          <a:prstGeom prst="rect">
            <a:avLst/>
          </a:prstGeom>
          <a:noFill/>
          <a:ln cap="flat" cmpd="sng" w="38100">
            <a:solidFill>
              <a:schemeClr val="lt1"/>
            </a:solidFill>
            <a:prstDash val="solid"/>
            <a:miter lim="800000"/>
            <a:headEnd len="sm" w="sm" type="none"/>
            <a:tailEnd len="sm" w="sm" type="none"/>
          </a:ln>
          <a:effectLst>
            <a:outerShdw sx="1000" rotWithShape="0" dist="23000" sy="1000">
              <a:srgbClr val="000000"/>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lt1"/>
              </a:solidFill>
              <a:latin typeface="Calibri"/>
              <a:ea typeface="Calibri"/>
              <a:cs typeface="Calibri"/>
              <a:sym typeface="Calibri"/>
            </a:endParaRPr>
          </a:p>
        </p:txBody>
      </p:sp>
      <p:sp>
        <p:nvSpPr>
          <p:cNvPr id="161" name="Google Shape;161;p7"/>
          <p:cNvSpPr txBox="1"/>
          <p:nvPr/>
        </p:nvSpPr>
        <p:spPr>
          <a:xfrm>
            <a:off x="2655182" y="2705725"/>
            <a:ext cx="2328465" cy="144655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8800"/>
              <a:buFont typeface="Arial"/>
              <a:buNone/>
            </a:pPr>
            <a:r>
              <a:rPr b="1" i="0" lang="es-ES" sz="8800" u="none" cap="none" strike="noStrike">
                <a:solidFill>
                  <a:srgbClr val="1F3864"/>
                </a:solidFill>
                <a:latin typeface="Work Sans"/>
                <a:ea typeface="Work Sans"/>
                <a:cs typeface="Work Sans"/>
                <a:sym typeface="Work Sans"/>
              </a:rPr>
              <a:t>02</a:t>
            </a:r>
            <a:endParaRPr b="0" i="0" sz="1400" u="none" cap="none" strike="noStrike">
              <a:solidFill>
                <a:srgbClr val="1F3864"/>
              </a:solidFill>
              <a:latin typeface="Arial"/>
              <a:ea typeface="Arial"/>
              <a:cs typeface="Arial"/>
              <a:sym typeface="Arial"/>
            </a:endParaRPr>
          </a:p>
        </p:txBody>
      </p:sp>
      <p:sp>
        <p:nvSpPr>
          <p:cNvPr id="162" name="Google Shape;162;p7"/>
          <p:cNvSpPr/>
          <p:nvPr/>
        </p:nvSpPr>
        <p:spPr>
          <a:xfrm>
            <a:off x="5136789" y="3065291"/>
            <a:ext cx="6032905" cy="830751"/>
          </a:xfrm>
          <a:prstGeom prst="rect">
            <a:avLst/>
          </a:prstGeom>
          <a:noFill/>
          <a:ln>
            <a:noFill/>
          </a:ln>
        </p:spPr>
        <p:txBody>
          <a:bodyPr anchorCtr="0" anchor="ctr" bIns="60950" lIns="121900" spcFirstLastPara="1" rIns="121900" wrap="square" tIns="60950">
            <a:noAutofit/>
          </a:bodyPr>
          <a:lstStyle/>
          <a:p>
            <a:pPr indent="0" lvl="0" marL="0" marR="0" rtl="0" algn="l">
              <a:lnSpc>
                <a:spcPct val="100000"/>
              </a:lnSpc>
              <a:spcBef>
                <a:spcPts val="0"/>
              </a:spcBef>
              <a:spcAft>
                <a:spcPts val="0"/>
              </a:spcAft>
              <a:buClr>
                <a:srgbClr val="00324D"/>
              </a:buClr>
              <a:buSzPts val="3733"/>
              <a:buFont typeface="Arial"/>
              <a:buNone/>
            </a:pPr>
            <a:r>
              <a:rPr b="1" i="0" lang="es-ES" sz="3733" u="none" cap="none" strike="noStrike">
                <a:solidFill>
                  <a:srgbClr val="00324D"/>
                </a:solidFill>
                <a:latin typeface="Josefin Sans"/>
                <a:ea typeface="Josefin Sans"/>
                <a:cs typeface="Josefin Sans"/>
                <a:sym typeface="Josefin Sans"/>
              </a:rPr>
              <a:t>Propuesta de solución al problema</a:t>
            </a:r>
            <a:endParaRPr b="0" i="0" sz="1400" u="none" cap="none" strike="noStrike">
              <a:solidFill>
                <a:srgbClr val="000000"/>
              </a:solidFill>
              <a:latin typeface="Arial"/>
              <a:ea typeface="Arial"/>
              <a:cs typeface="Arial"/>
              <a:sym typeface="Arial"/>
            </a:endParaRPr>
          </a:p>
        </p:txBody>
      </p:sp>
      <p:grpSp>
        <p:nvGrpSpPr>
          <p:cNvPr id="163" name="Google Shape;163;p7"/>
          <p:cNvGrpSpPr/>
          <p:nvPr/>
        </p:nvGrpSpPr>
        <p:grpSpPr>
          <a:xfrm>
            <a:off x="233911" y="320227"/>
            <a:ext cx="266743" cy="528011"/>
            <a:chOff x="141693" y="266421"/>
            <a:chExt cx="287374" cy="396008"/>
          </a:xfrm>
        </p:grpSpPr>
        <p:cxnSp>
          <p:nvCxnSpPr>
            <p:cNvPr id="164" name="Google Shape;164;p7"/>
            <p:cNvCxnSpPr/>
            <p:nvPr/>
          </p:nvCxnSpPr>
          <p:spPr>
            <a:xfrm>
              <a:off x="141698" y="662429"/>
              <a:ext cx="287369"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165" name="Google Shape;165;p7"/>
            <p:cNvCxnSpPr/>
            <p:nvPr/>
          </p:nvCxnSpPr>
          <p:spPr>
            <a:xfrm>
              <a:off x="141697" y="618363"/>
              <a:ext cx="287369"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166" name="Google Shape;166;p7"/>
            <p:cNvCxnSpPr/>
            <p:nvPr/>
          </p:nvCxnSpPr>
          <p:spPr>
            <a:xfrm>
              <a:off x="141697" y="573093"/>
              <a:ext cx="287369"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167" name="Google Shape;167;p7"/>
            <p:cNvCxnSpPr/>
            <p:nvPr/>
          </p:nvCxnSpPr>
          <p:spPr>
            <a:xfrm>
              <a:off x="141696" y="529027"/>
              <a:ext cx="287369"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168" name="Google Shape;168;p7"/>
            <p:cNvCxnSpPr/>
            <p:nvPr/>
          </p:nvCxnSpPr>
          <p:spPr>
            <a:xfrm>
              <a:off x="141696" y="488965"/>
              <a:ext cx="287369"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169" name="Google Shape;169;p7"/>
            <p:cNvCxnSpPr/>
            <p:nvPr/>
          </p:nvCxnSpPr>
          <p:spPr>
            <a:xfrm>
              <a:off x="141695" y="444899"/>
              <a:ext cx="287369"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170" name="Google Shape;170;p7"/>
            <p:cNvCxnSpPr/>
            <p:nvPr/>
          </p:nvCxnSpPr>
          <p:spPr>
            <a:xfrm>
              <a:off x="141695" y="401282"/>
              <a:ext cx="287369"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171" name="Google Shape;171;p7"/>
            <p:cNvCxnSpPr/>
            <p:nvPr/>
          </p:nvCxnSpPr>
          <p:spPr>
            <a:xfrm>
              <a:off x="141694" y="357216"/>
              <a:ext cx="287369"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172" name="Google Shape;172;p7"/>
            <p:cNvCxnSpPr/>
            <p:nvPr/>
          </p:nvCxnSpPr>
          <p:spPr>
            <a:xfrm>
              <a:off x="141694" y="310487"/>
              <a:ext cx="287369"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173" name="Google Shape;173;p7"/>
            <p:cNvCxnSpPr/>
            <p:nvPr/>
          </p:nvCxnSpPr>
          <p:spPr>
            <a:xfrm>
              <a:off x="141693" y="266421"/>
              <a:ext cx="287369"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grpSp>
      <p:sp>
        <p:nvSpPr>
          <p:cNvPr id="174" name="Google Shape;174;p7"/>
          <p:cNvSpPr txBox="1"/>
          <p:nvPr/>
        </p:nvSpPr>
        <p:spPr>
          <a:xfrm rot="-5400000">
            <a:off x="-625967" y="1846222"/>
            <a:ext cx="1986500" cy="230832"/>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900"/>
              <a:buFont typeface="Arial"/>
              <a:buNone/>
            </a:pPr>
            <a:r>
              <a:rPr b="0" i="0" lang="es-ES" sz="900" u="none" cap="none" strike="noStrike">
                <a:solidFill>
                  <a:schemeClr val="lt1"/>
                </a:solidFill>
                <a:latin typeface="Josefin Sans"/>
                <a:ea typeface="Josefin Sans"/>
                <a:cs typeface="Josefin Sans"/>
                <a:sym typeface="Josefin Sans"/>
              </a:rPr>
              <a:t>Servicio Nacional de Aprendizaje</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8"/>
          <p:cNvSpPr txBox="1"/>
          <p:nvPr>
            <p:ph type="title"/>
          </p:nvPr>
        </p:nvSpPr>
        <p:spPr>
          <a:xfrm>
            <a:off x="456236" y="110481"/>
            <a:ext cx="10515600" cy="1325563"/>
          </a:xfrm>
          <a:prstGeom prst="rect">
            <a:avLst/>
          </a:prstGeom>
          <a:noFill/>
          <a:ln>
            <a:noFill/>
          </a:ln>
        </p:spPr>
        <p:txBody>
          <a:bodyPr anchorCtr="0" anchor="ctr" bIns="45700" lIns="91425" spcFirstLastPara="1" rIns="91425" wrap="square" tIns="45700">
            <a:normAutofit/>
          </a:bodyPr>
          <a:lstStyle/>
          <a:p>
            <a:pPr indent="0" lvl="0" marL="0" marR="0" rtl="0" algn="l">
              <a:lnSpc>
                <a:spcPct val="100000"/>
              </a:lnSpc>
              <a:spcBef>
                <a:spcPts val="0"/>
              </a:spcBef>
              <a:spcAft>
                <a:spcPts val="0"/>
              </a:spcAft>
              <a:buClr>
                <a:srgbClr val="000000"/>
              </a:buClr>
              <a:buSzPts val="3600"/>
              <a:buFont typeface="Arial"/>
              <a:buNone/>
            </a:pPr>
            <a:r>
              <a:rPr b="1" lang="es-ES" sz="4400">
                <a:solidFill>
                  <a:schemeClr val="lt1"/>
                </a:solidFill>
                <a:latin typeface="Calibri"/>
                <a:ea typeface="Calibri"/>
                <a:cs typeface="Calibri"/>
                <a:sym typeface="Calibri"/>
              </a:rPr>
              <a:t>Objetivo General </a:t>
            </a:r>
            <a:endParaRPr b="1" i="0" sz="4400" u="none" cap="none" strike="noStrike">
              <a:solidFill>
                <a:schemeClr val="lt1"/>
              </a:solidFill>
              <a:latin typeface="Calibri"/>
              <a:ea typeface="Calibri"/>
              <a:cs typeface="Calibri"/>
              <a:sym typeface="Calibri"/>
            </a:endParaRPr>
          </a:p>
        </p:txBody>
      </p:sp>
      <p:sp>
        <p:nvSpPr>
          <p:cNvPr id="180" name="Google Shape;180;p8"/>
          <p:cNvSpPr txBox="1"/>
          <p:nvPr/>
        </p:nvSpPr>
        <p:spPr>
          <a:xfrm>
            <a:off x="1088383" y="2301707"/>
            <a:ext cx="10015200" cy="33246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2800"/>
              <a:buFont typeface="Arial"/>
              <a:buNone/>
            </a:pPr>
            <a:r>
              <a:rPr b="1" lang="es-ES" sz="3000">
                <a:solidFill>
                  <a:srgbClr val="292F33"/>
                </a:solidFill>
              </a:rPr>
              <a:t>Desarrollar un sistema de inventario que permita el almacenamiento detallado con respecto a la información de los productos, entradas y salidas del Autoservicio La Gran Cosecha, así como generar una alerta de escasez de productos siempre y cuando la cantidad de los mismos sean menores a la cantidad mínima establecida.</a:t>
            </a:r>
            <a:endParaRPr b="1" i="0" sz="4700" u="none" cap="none" strike="noStrike">
              <a:solidFill>
                <a:srgbClr val="000000"/>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PAVILION</dc:creator>
</cp:coreProperties>
</file>